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3"/>
  </p:notesMasterIdLst>
  <p:sldIdLst>
    <p:sldId id="331" r:id="rId5"/>
    <p:sldId id="341" r:id="rId6"/>
    <p:sldId id="368" r:id="rId7"/>
    <p:sldId id="367" r:id="rId8"/>
    <p:sldId id="369" r:id="rId9"/>
    <p:sldId id="344" r:id="rId10"/>
    <p:sldId id="338" r:id="rId11"/>
    <p:sldId id="377" r:id="rId12"/>
    <p:sldId id="376" r:id="rId13"/>
    <p:sldId id="370" r:id="rId14"/>
    <p:sldId id="371" r:id="rId15"/>
    <p:sldId id="372" r:id="rId16"/>
    <p:sldId id="373" r:id="rId17"/>
    <p:sldId id="374" r:id="rId18"/>
    <p:sldId id="378" r:id="rId19"/>
    <p:sldId id="379" r:id="rId20"/>
    <p:sldId id="375" r:id="rId21"/>
    <p:sldId id="358" r:id="rId22"/>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F8A535-B5B7-D9BA-1C98-F8F86A5C132B}" name="Usue Donezar" initials="UD" userId="S::Usue.Donezar@eea.europa.eu::a4d4c5b4-a127-4d19-872d-f7cbae94055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494"/>
    <a:srgbClr val="004B7F"/>
    <a:srgbClr val="B0BF27"/>
    <a:srgbClr val="FA6E25"/>
    <a:srgbClr val="F5CE2A"/>
    <a:srgbClr val="2C85A4"/>
    <a:srgbClr val="00206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0" d="100"/>
          <a:sy n="40" d="100"/>
        </p:scale>
        <p:origin x="1282"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0F7FC0-05F7-427C-8723-512D722B5753}" type="datetimeFigureOut">
              <a:rPr lang="en-DK" smtClean="0"/>
              <a:t>04/17/2026</a:t>
            </a:fld>
            <a:endParaRPr lang="en-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FB8BD8-DC08-4B6F-8812-3F7A637CFD50}" type="slidenum">
              <a:rPr lang="en-DK" smtClean="0"/>
              <a:t>‹#›</a:t>
            </a:fld>
            <a:endParaRPr lang="en-DK"/>
          </a:p>
        </p:txBody>
      </p:sp>
    </p:spTree>
    <p:extLst>
      <p:ext uri="{BB962C8B-B14F-4D97-AF65-F5344CB8AC3E}">
        <p14:creationId xmlns:p14="http://schemas.microsoft.com/office/powerpoint/2010/main" val="160392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jpe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26.png"/><Relationship Id="rId4" Type="http://schemas.openxmlformats.org/officeDocument/2006/relationships/image" Target="../media/image9.jpe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26.png"/><Relationship Id="rId4" Type="http://schemas.openxmlformats.org/officeDocument/2006/relationships/image" Target="../media/image1.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svg"/><Relationship Id="rId10" Type="http://schemas.openxmlformats.org/officeDocument/2006/relationships/image" Target="../media/image1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29.sv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14.pn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29.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28.png"/><Relationship Id="rId5" Type="http://schemas.openxmlformats.org/officeDocument/2006/relationships/image" Target="../media/image19.svg"/><Relationship Id="rId10" Type="http://schemas.openxmlformats.org/officeDocument/2006/relationships/image" Target="../media/image27.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11" Type="http://schemas.openxmlformats.org/officeDocument/2006/relationships/image" Target="../media/image30.png"/><Relationship Id="rId5" Type="http://schemas.openxmlformats.org/officeDocument/2006/relationships/image" Target="../media/image19.svg"/><Relationship Id="rId10" Type="http://schemas.openxmlformats.org/officeDocument/2006/relationships/image" Target="../media/image27.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21610F6-E771-9AC4-31D9-4C60B7B74C21}"/>
              </a:ext>
            </a:extLst>
          </p:cNvPr>
          <p:cNvSpPr/>
          <p:nvPr userDrawn="1"/>
        </p:nvSpPr>
        <p:spPr>
          <a:xfrm>
            <a:off x="0" y="0"/>
            <a:ext cx="12192000" cy="6858000"/>
          </a:xfrm>
          <a:prstGeom prst="rect">
            <a:avLst/>
          </a:prstGeom>
          <a:solidFill>
            <a:srgbClr val="B0BF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chemeClr val="bg1">
                  <a:lumMod val="95000"/>
                </a:schemeClr>
              </a:solidFill>
            </a:endParaRPr>
          </a:p>
        </p:txBody>
      </p:sp>
      <p:pic>
        <p:nvPicPr>
          <p:cNvPr id="9" name="Picture 2">
            <a:extLst>
              <a:ext uri="{FF2B5EF4-FFF2-40B4-BE49-F238E27FC236}">
                <a16:creationId xmlns:a16="http://schemas.microsoft.com/office/drawing/2014/main" id="{43B727B5-C679-080C-2AC2-77BEAEB4C375}"/>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913484" y="6269698"/>
            <a:ext cx="1025637" cy="3740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4FF0C833-E842-26BF-92B8-86C5F229D921}"/>
              </a:ext>
            </a:extLst>
          </p:cNvPr>
          <p:cNvSpPr txBox="1"/>
          <p:nvPr userDrawn="1"/>
        </p:nvSpPr>
        <p:spPr>
          <a:xfrm>
            <a:off x="880329" y="6220248"/>
            <a:ext cx="2000250" cy="415498"/>
          </a:xfrm>
          <a:prstGeom prst="rect">
            <a:avLst/>
          </a:prstGeom>
          <a:noFill/>
        </p:spPr>
        <p:txBody>
          <a:bodyPr wrap="square" rtlCol="0">
            <a:spAutoFit/>
          </a:bodyPr>
          <a:lstStyle/>
          <a:p>
            <a:r>
              <a:rPr lang="en-US" sz="1050" dirty="0">
                <a:solidFill>
                  <a:schemeClr val="bg1"/>
                </a:solidFill>
                <a:latin typeface="Arial" panose="020B0604020202020204" pitchFamily="34" charset="0"/>
                <a:cs typeface="Arial" panose="020B0604020202020204" pitchFamily="34" charset="0"/>
              </a:rPr>
              <a:t>PROGRAMME </a:t>
            </a:r>
          </a:p>
          <a:p>
            <a:r>
              <a:rPr lang="en-US" sz="1050" dirty="0">
                <a:solidFill>
                  <a:schemeClr val="bg1"/>
                </a:solidFill>
                <a:latin typeface="Arial" panose="020B0604020202020204" pitchFamily="34" charset="0"/>
                <a:cs typeface="Arial" panose="020B0604020202020204" pitchFamily="34" charset="0"/>
              </a:rPr>
              <a:t>OF THE EUROPEAN UNION</a:t>
            </a:r>
            <a:endParaRPr lang="en-DK" sz="1050">
              <a:solidFill>
                <a:schemeClr val="bg1"/>
              </a:solidFill>
              <a:latin typeface="Arial" panose="020B0604020202020204" pitchFamily="34" charset="0"/>
              <a:cs typeface="Arial" panose="020B0604020202020204" pitchFamily="34" charset="0"/>
            </a:endParaRPr>
          </a:p>
        </p:txBody>
      </p:sp>
      <p:pic>
        <p:nvPicPr>
          <p:cNvPr id="14" name="Picture 13" descr="Background pattern">
            <a:extLst>
              <a:ext uri="{FF2B5EF4-FFF2-40B4-BE49-F238E27FC236}">
                <a16:creationId xmlns:a16="http://schemas.microsoft.com/office/drawing/2014/main" id="{A7C975FB-D3FD-19CD-2939-537C779AAED4}"/>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280264" y="6237630"/>
            <a:ext cx="600065" cy="415498"/>
          </a:xfrm>
          <a:prstGeom prst="rect">
            <a:avLst/>
          </a:prstGeom>
        </p:spPr>
      </p:pic>
      <p:pic>
        <p:nvPicPr>
          <p:cNvPr id="16" name="Picture 15" descr="A picture containing grass, outdoor, sky, nature&#10;&#10;Description automatically generated">
            <a:extLst>
              <a:ext uri="{FF2B5EF4-FFF2-40B4-BE49-F238E27FC236}">
                <a16:creationId xmlns:a16="http://schemas.microsoft.com/office/drawing/2014/main" id="{B84C626D-D76D-23C1-85D0-69E9B706633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 r="75884"/>
          <a:stretch/>
        </p:blipFill>
        <p:spPr>
          <a:xfrm>
            <a:off x="9769992" y="0"/>
            <a:ext cx="2422008" cy="6858000"/>
          </a:xfrm>
          <a:prstGeom prst="rect">
            <a:avLst/>
          </a:prstGeom>
        </p:spPr>
      </p:pic>
      <p:sp>
        <p:nvSpPr>
          <p:cNvPr id="15" name="Rectangle 14">
            <a:extLst>
              <a:ext uri="{FF2B5EF4-FFF2-40B4-BE49-F238E27FC236}">
                <a16:creationId xmlns:a16="http://schemas.microsoft.com/office/drawing/2014/main" id="{C7C0F84F-FBB2-BC6F-542B-7D3390DC4708}"/>
              </a:ext>
            </a:extLst>
          </p:cNvPr>
          <p:cNvSpPr/>
          <p:nvPr userDrawn="1"/>
        </p:nvSpPr>
        <p:spPr>
          <a:xfrm>
            <a:off x="9722496" y="0"/>
            <a:ext cx="2304256" cy="6858000"/>
          </a:xfrm>
          <a:prstGeom prst="rect">
            <a:avLst/>
          </a:prstGeom>
          <a:gradFill flip="none" rotWithShape="1">
            <a:gsLst>
              <a:gs pos="4000">
                <a:srgbClr val="B0BF27"/>
              </a:gs>
              <a:gs pos="100000">
                <a:schemeClr val="accent1">
                  <a:tint val="23500"/>
                  <a:satMod val="16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sp>
        <p:nvSpPr>
          <p:cNvPr id="6" name="Slide Number Placeholder 5">
            <a:extLst>
              <a:ext uri="{FF2B5EF4-FFF2-40B4-BE49-F238E27FC236}">
                <a16:creationId xmlns:a16="http://schemas.microsoft.com/office/drawing/2014/main" id="{76FE2B0F-C1E0-56FF-04A0-BC6330636A0E}"/>
              </a:ext>
            </a:extLst>
          </p:cNvPr>
          <p:cNvSpPr>
            <a:spLocks noGrp="1"/>
          </p:cNvSpPr>
          <p:nvPr>
            <p:ph type="sldNum" sz="quarter" idx="12"/>
          </p:nvPr>
        </p:nvSpPr>
        <p:spPr>
          <a:xfrm>
            <a:off x="9121238" y="57232"/>
            <a:ext cx="2743200" cy="234242"/>
          </a:xfrm>
          <a:prstGeom prst="rect">
            <a:avLst/>
          </a:prstGeom>
        </p:spPr>
        <p:txBody>
          <a:bodyPr/>
          <a:lstStyle>
            <a:lvl1pPr>
              <a:defRPr>
                <a:solidFill>
                  <a:schemeClr val="bg1"/>
                </a:solidFill>
              </a:defRPr>
            </a:lvl1pPr>
          </a:lstStyle>
          <a:p>
            <a:fld id="{B483F801-8E86-4B33-862C-3E1C711AECEF}" type="slidenum">
              <a:rPr lang="en-DK" smtClean="0"/>
              <a:pPr/>
              <a:t>‹#›</a:t>
            </a:fld>
            <a:endParaRPr lang="en-DK"/>
          </a:p>
        </p:txBody>
      </p:sp>
      <p:sp>
        <p:nvSpPr>
          <p:cNvPr id="21" name="Subtitle 2">
            <a:extLst>
              <a:ext uri="{FF2B5EF4-FFF2-40B4-BE49-F238E27FC236}">
                <a16:creationId xmlns:a16="http://schemas.microsoft.com/office/drawing/2014/main" id="{ABBBBB9A-8A5D-2847-0A42-0AA4ABDDB355}"/>
              </a:ext>
            </a:extLst>
          </p:cNvPr>
          <p:cNvSpPr>
            <a:spLocks noGrp="1"/>
          </p:cNvSpPr>
          <p:nvPr>
            <p:ph type="subTitle" idx="13" hasCustomPrompt="1"/>
          </p:nvPr>
        </p:nvSpPr>
        <p:spPr>
          <a:xfrm>
            <a:off x="3504063" y="3827437"/>
            <a:ext cx="6240693" cy="426764"/>
          </a:xfrm>
        </p:spPr>
        <p:txBody>
          <a:bodyPr>
            <a:normAutofit/>
          </a:bodyPr>
          <a:lstStyle>
            <a:lvl1pPr marL="0" indent="0" algn="l">
              <a:buNone/>
              <a:defRPr sz="24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noProof="0"/>
              <a:t>Title of the event / workshop</a:t>
            </a:r>
          </a:p>
          <a:p>
            <a:endParaRPr lang="en-GB" noProof="0"/>
          </a:p>
        </p:txBody>
      </p:sp>
      <p:sp>
        <p:nvSpPr>
          <p:cNvPr id="22" name="Text Placeholder 5">
            <a:extLst>
              <a:ext uri="{FF2B5EF4-FFF2-40B4-BE49-F238E27FC236}">
                <a16:creationId xmlns:a16="http://schemas.microsoft.com/office/drawing/2014/main" id="{13D7B516-AA56-7807-3DB5-7B0CA7D4C449}"/>
              </a:ext>
            </a:extLst>
          </p:cNvPr>
          <p:cNvSpPr>
            <a:spLocks noGrp="1"/>
          </p:cNvSpPr>
          <p:nvPr>
            <p:ph type="body" sz="quarter" idx="14" hasCustomPrompt="1"/>
          </p:nvPr>
        </p:nvSpPr>
        <p:spPr>
          <a:xfrm>
            <a:off x="3504063" y="4415838"/>
            <a:ext cx="6207125" cy="447675"/>
          </a:xfrm>
        </p:spPr>
        <p:txBody>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a:t>
            </a:r>
          </a:p>
          <a:p>
            <a:pPr lvl="1"/>
            <a:endParaRPr lang="en-US"/>
          </a:p>
        </p:txBody>
      </p:sp>
      <p:sp>
        <p:nvSpPr>
          <p:cNvPr id="23" name="Text Placeholder 5">
            <a:extLst>
              <a:ext uri="{FF2B5EF4-FFF2-40B4-BE49-F238E27FC236}">
                <a16:creationId xmlns:a16="http://schemas.microsoft.com/office/drawing/2014/main" id="{36C29AF1-E014-E726-3270-BA9F965B6D2E}"/>
              </a:ext>
            </a:extLst>
          </p:cNvPr>
          <p:cNvSpPr>
            <a:spLocks noGrp="1"/>
          </p:cNvSpPr>
          <p:nvPr>
            <p:ph type="body" sz="quarter" idx="15" hasCustomPrompt="1"/>
          </p:nvPr>
        </p:nvSpPr>
        <p:spPr>
          <a:xfrm>
            <a:off x="3504063" y="5005814"/>
            <a:ext cx="6207125" cy="447675"/>
          </a:xfrm>
        </p:spPr>
        <p:txBody>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Date</a:t>
            </a:r>
          </a:p>
          <a:p>
            <a:pPr lvl="1"/>
            <a:endParaRPr lang="en-US"/>
          </a:p>
        </p:txBody>
      </p:sp>
      <p:sp>
        <p:nvSpPr>
          <p:cNvPr id="25" name="TextBox 24">
            <a:extLst>
              <a:ext uri="{FF2B5EF4-FFF2-40B4-BE49-F238E27FC236}">
                <a16:creationId xmlns:a16="http://schemas.microsoft.com/office/drawing/2014/main" id="{5685F20D-74DF-1651-A833-68A6A0E24555}"/>
              </a:ext>
            </a:extLst>
          </p:cNvPr>
          <p:cNvSpPr txBox="1"/>
          <p:nvPr userDrawn="1"/>
        </p:nvSpPr>
        <p:spPr>
          <a:xfrm>
            <a:off x="725906" y="4078402"/>
            <a:ext cx="2918784" cy="318100"/>
          </a:xfrm>
          <a:prstGeom prst="rect">
            <a:avLst/>
          </a:prstGeom>
          <a:noFill/>
        </p:spPr>
        <p:txBody>
          <a:bodyPr wrap="square" rtlCol="0">
            <a:spAutoFit/>
          </a:bodyPr>
          <a:lstStyle/>
          <a:p>
            <a:pPr algn="ctr"/>
            <a:r>
              <a:rPr lang="en-GB" sz="1467" b="0" noProof="0" dirty="0">
                <a:solidFill>
                  <a:schemeClr val="bg1"/>
                </a:solidFill>
                <a:latin typeface="Arial" panose="020B0604020202020204" pitchFamily="34" charset="0"/>
                <a:cs typeface="Arial" panose="020B0604020202020204" pitchFamily="34" charset="0"/>
              </a:rPr>
              <a:t>Land Monitoring</a:t>
            </a:r>
          </a:p>
        </p:txBody>
      </p:sp>
      <p:sp>
        <p:nvSpPr>
          <p:cNvPr id="5" name="Text Placeholder 4">
            <a:extLst>
              <a:ext uri="{FF2B5EF4-FFF2-40B4-BE49-F238E27FC236}">
                <a16:creationId xmlns:a16="http://schemas.microsoft.com/office/drawing/2014/main" id="{030D472F-C611-20EF-2A4F-F0A4437E57D5}"/>
              </a:ext>
            </a:extLst>
          </p:cNvPr>
          <p:cNvSpPr>
            <a:spLocks noGrp="1"/>
          </p:cNvSpPr>
          <p:nvPr>
            <p:ph type="body" sz="quarter" idx="16" hasCustomPrompt="1"/>
          </p:nvPr>
        </p:nvSpPr>
        <p:spPr>
          <a:xfrm>
            <a:off x="3515223" y="1810692"/>
            <a:ext cx="6195965" cy="1811234"/>
          </a:xfrm>
        </p:spPr>
        <p:txBody>
          <a:bodyPr>
            <a:noAutofit/>
          </a:bodyPr>
          <a:lstStyle>
            <a:lvl1pPr marL="0" indent="0">
              <a:buNone/>
              <a:defRPr sz="4400">
                <a:solidFill>
                  <a:schemeClr val="bg1"/>
                </a:solidFill>
                <a:latin typeface="Arial Black" panose="020B0A04020102090204" pitchFamily="34" charset="0"/>
              </a:defRPr>
            </a:lvl1pPr>
          </a:lstStyle>
          <a:p>
            <a:pPr lvl="0"/>
            <a:r>
              <a:rPr lang="en-US"/>
              <a:t>CLICK TO EDIT MASTER TITLE STYLE </a:t>
            </a:r>
            <a:endParaRPr lang="en-DK"/>
          </a:p>
        </p:txBody>
      </p:sp>
      <p:sp>
        <p:nvSpPr>
          <p:cNvPr id="2" name="TextBox 1">
            <a:extLst>
              <a:ext uri="{FF2B5EF4-FFF2-40B4-BE49-F238E27FC236}">
                <a16:creationId xmlns:a16="http://schemas.microsoft.com/office/drawing/2014/main" id="{8F9A4733-77EC-F1AC-788E-94C2132A1A85}"/>
              </a:ext>
            </a:extLst>
          </p:cNvPr>
          <p:cNvSpPr txBox="1"/>
          <p:nvPr userDrawn="1"/>
        </p:nvSpPr>
        <p:spPr>
          <a:xfrm>
            <a:off x="6067327" y="6389592"/>
            <a:ext cx="1172989" cy="215444"/>
          </a:xfrm>
          <a:prstGeom prst="rect">
            <a:avLst/>
          </a:prstGeom>
          <a:noFill/>
        </p:spPr>
        <p:txBody>
          <a:bodyPr wrap="square" rtlCol="0">
            <a:spAutoFit/>
          </a:bodyPr>
          <a:lstStyle/>
          <a:p>
            <a:r>
              <a:rPr lang="en-US" sz="800" dirty="0">
                <a:solidFill>
                  <a:schemeClr val="bg1"/>
                </a:solidFill>
                <a:latin typeface="Arial" panose="020B0604020202020204" pitchFamily="34" charset="0"/>
                <a:cs typeface="Arial" panose="020B0604020202020204" pitchFamily="34" charset="0"/>
              </a:rPr>
              <a:t>Implemented by</a:t>
            </a:r>
            <a:endParaRPr lang="en-DK" sz="800">
              <a:solidFill>
                <a:schemeClr val="bg1"/>
              </a:solidFill>
              <a:latin typeface="Arial" panose="020B0604020202020204" pitchFamily="34" charset="0"/>
              <a:cs typeface="Arial" panose="020B0604020202020204" pitchFamily="34" charset="0"/>
            </a:endParaRPr>
          </a:p>
        </p:txBody>
      </p:sp>
      <p:pic>
        <p:nvPicPr>
          <p:cNvPr id="4" name="Picture 3" descr="A white text on a black background&#10;&#10;Description automatically generated with low confidence">
            <a:extLst>
              <a:ext uri="{FF2B5EF4-FFF2-40B4-BE49-F238E27FC236}">
                <a16:creationId xmlns:a16="http://schemas.microsoft.com/office/drawing/2014/main" id="{93C42774-C398-3FF5-F7A7-509E31E690D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020144" y="6288943"/>
            <a:ext cx="1113466" cy="410353"/>
          </a:xfrm>
          <a:prstGeom prst="rect">
            <a:avLst/>
          </a:prstGeom>
        </p:spPr>
      </p:pic>
      <p:pic>
        <p:nvPicPr>
          <p:cNvPr id="12" name="Picture 11" descr="A white and black logo&#10;&#10;AI-generated content may be incorrect.">
            <a:extLst>
              <a:ext uri="{FF2B5EF4-FFF2-40B4-BE49-F238E27FC236}">
                <a16:creationId xmlns:a16="http://schemas.microsoft.com/office/drawing/2014/main" id="{D3403E83-6355-9D45-34C1-AB1337C17AB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07955" y="1966570"/>
            <a:ext cx="1814059" cy="1897551"/>
          </a:xfrm>
          <a:prstGeom prst="rect">
            <a:avLst/>
          </a:prstGeom>
        </p:spPr>
      </p:pic>
      <p:pic>
        <p:nvPicPr>
          <p:cNvPr id="10" name="Picture 9" descr="A logo with white lines on a black background&#10;&#10;AI-generated content may be incorrect.">
            <a:extLst>
              <a:ext uri="{FF2B5EF4-FFF2-40B4-BE49-F238E27FC236}">
                <a16:creationId xmlns:a16="http://schemas.microsoft.com/office/drawing/2014/main" id="{DF26DB86-E72B-2F35-F9D5-1DF891D0B471}"/>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278872" y="6288944"/>
            <a:ext cx="1491120" cy="392870"/>
          </a:xfrm>
          <a:prstGeom prst="rect">
            <a:avLst/>
          </a:prstGeom>
        </p:spPr>
      </p:pic>
    </p:spTree>
    <p:extLst>
      <p:ext uri="{BB962C8B-B14F-4D97-AF65-F5344CB8AC3E}">
        <p14:creationId xmlns:p14="http://schemas.microsoft.com/office/powerpoint/2010/main" val="2538109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372A2-55EA-793D-237B-E86C36BCC259}"/>
              </a:ext>
            </a:extLst>
          </p:cNvPr>
          <p:cNvSpPr>
            <a:spLocks noGrp="1"/>
          </p:cNvSpPr>
          <p:nvPr>
            <p:ph type="title" hasCustomPrompt="1"/>
          </p:nvPr>
        </p:nvSpPr>
        <p:spPr>
          <a:xfrm>
            <a:off x="345871" y="360387"/>
            <a:ext cx="11536877" cy="932152"/>
          </a:xfrm>
        </p:spPr>
        <p:txBody>
          <a:bodyPr/>
          <a:lstStyle>
            <a:lvl1pPr>
              <a:defRPr/>
            </a:lvl1pPr>
          </a:lstStyle>
          <a:p>
            <a:r>
              <a:rPr lang="en-US"/>
              <a:t>Slide Title</a:t>
            </a:r>
            <a:endParaRPr lang="en-DK"/>
          </a:p>
        </p:txBody>
      </p:sp>
      <p:sp>
        <p:nvSpPr>
          <p:cNvPr id="7" name="Slide Number Placeholder 6">
            <a:extLst>
              <a:ext uri="{FF2B5EF4-FFF2-40B4-BE49-F238E27FC236}">
                <a16:creationId xmlns:a16="http://schemas.microsoft.com/office/drawing/2014/main" id="{1F429447-762C-185E-66FC-5FC46030CC4A}"/>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9" name="Content Placeholder 2">
            <a:extLst>
              <a:ext uri="{FF2B5EF4-FFF2-40B4-BE49-F238E27FC236}">
                <a16:creationId xmlns:a16="http://schemas.microsoft.com/office/drawing/2014/main" id="{97B2809B-3489-9883-3D69-0BDB1C2CAA8D}"/>
              </a:ext>
            </a:extLst>
          </p:cNvPr>
          <p:cNvSpPr>
            <a:spLocks noGrp="1"/>
          </p:cNvSpPr>
          <p:nvPr>
            <p:ph sz="half" idx="1" hasCustomPrompt="1"/>
          </p:nvPr>
        </p:nvSpPr>
        <p:spPr>
          <a:xfrm>
            <a:off x="350034" y="1455461"/>
            <a:ext cx="5566882" cy="4712979"/>
          </a:xfrm>
        </p:spPr>
        <p:txBody>
          <a:bodyPr/>
          <a:lstStyle/>
          <a:p>
            <a:pPr lvl="0"/>
            <a:r>
              <a:rPr lang="en-US"/>
              <a:t>Click to edit text </a:t>
            </a:r>
          </a:p>
          <a:p>
            <a:pPr lvl="1"/>
            <a:r>
              <a:rPr lang="en-US"/>
              <a:t>Second level</a:t>
            </a:r>
          </a:p>
          <a:p>
            <a:pPr lvl="2"/>
            <a:r>
              <a:rPr lang="en-US"/>
              <a:t>Third level</a:t>
            </a:r>
          </a:p>
          <a:p>
            <a:pPr lvl="3"/>
            <a:r>
              <a:rPr lang="en-US"/>
              <a:t>Fourth level</a:t>
            </a:r>
          </a:p>
          <a:p>
            <a:pPr lvl="4"/>
            <a:r>
              <a:rPr lang="en-US"/>
              <a:t>Fifth level</a:t>
            </a:r>
            <a:endParaRPr lang="en-DK"/>
          </a:p>
        </p:txBody>
      </p:sp>
      <p:sp>
        <p:nvSpPr>
          <p:cNvPr id="10" name="Content Placeholder 3">
            <a:extLst>
              <a:ext uri="{FF2B5EF4-FFF2-40B4-BE49-F238E27FC236}">
                <a16:creationId xmlns:a16="http://schemas.microsoft.com/office/drawing/2014/main" id="{C39A9F7D-1FD0-38AB-D6FF-795C454C498A}"/>
              </a:ext>
            </a:extLst>
          </p:cNvPr>
          <p:cNvSpPr>
            <a:spLocks noGrp="1"/>
          </p:cNvSpPr>
          <p:nvPr>
            <p:ph sz="half" idx="2" hasCustomPrompt="1"/>
          </p:nvPr>
        </p:nvSpPr>
        <p:spPr>
          <a:xfrm>
            <a:off x="6297557" y="1463985"/>
            <a:ext cx="5566881" cy="4704456"/>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pic>
        <p:nvPicPr>
          <p:cNvPr id="3" name="Picture 2" descr="A black background with yellow text&#10;&#10;AI-generated content may be incorrect.">
            <a:extLst>
              <a:ext uri="{FF2B5EF4-FFF2-40B4-BE49-F238E27FC236}">
                <a16:creationId xmlns:a16="http://schemas.microsoft.com/office/drawing/2014/main" id="{4BE1DC72-3DEB-82B8-5E49-6F18B47264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3782356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hree Content_Green ba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108E117-3D75-55B2-310B-03D5D33B4518}"/>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cxnSp>
        <p:nvCxnSpPr>
          <p:cNvPr id="9" name="Straight Connector 8">
            <a:extLst>
              <a:ext uri="{FF2B5EF4-FFF2-40B4-BE49-F238E27FC236}">
                <a16:creationId xmlns:a16="http://schemas.microsoft.com/office/drawing/2014/main" id="{939BB2C3-6592-18F4-4BCE-FC49EB227AC4}"/>
              </a:ext>
            </a:extLst>
          </p:cNvPr>
          <p:cNvCxnSpPr>
            <a:cxnSpLocks/>
          </p:cNvCxnSpPr>
          <p:nvPr userDrawn="1"/>
        </p:nvCxnSpPr>
        <p:spPr>
          <a:xfrm flipH="1">
            <a:off x="645527" y="1463984"/>
            <a:ext cx="7315" cy="4712979"/>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029955C-24EC-8024-BE23-226D025D0279}"/>
              </a:ext>
            </a:extLst>
          </p:cNvPr>
          <p:cNvSpPr txBox="1"/>
          <p:nvPr userDrawn="1"/>
        </p:nvSpPr>
        <p:spPr>
          <a:xfrm>
            <a:off x="0" y="923268"/>
            <a:ext cx="1305685" cy="461665"/>
          </a:xfrm>
          <a:prstGeom prst="rect">
            <a:avLst/>
          </a:prstGeom>
          <a:noFill/>
        </p:spPr>
        <p:txBody>
          <a:bodyPr wrap="square" rtlCol="0">
            <a:spAutoFit/>
          </a:bodyPr>
          <a:lstStyle/>
          <a:p>
            <a:pPr algn="ctr"/>
            <a:r>
              <a:rPr lang="en-GB" sz="1200" b="1" noProof="0" dirty="0">
                <a:solidFill>
                  <a:srgbClr val="B0BF27"/>
                </a:solidFill>
                <a:latin typeface="Arial" panose="020B0604020202020204" pitchFamily="34" charset="0"/>
                <a:cs typeface="Arial" panose="020B0604020202020204" pitchFamily="34" charset="0"/>
              </a:rPr>
              <a:t>Land Monitoring</a:t>
            </a:r>
          </a:p>
        </p:txBody>
      </p:sp>
      <p:pic>
        <p:nvPicPr>
          <p:cNvPr id="11" name="Picture 3">
            <a:extLst>
              <a:ext uri="{FF2B5EF4-FFF2-40B4-BE49-F238E27FC236}">
                <a16:creationId xmlns:a16="http://schemas.microsoft.com/office/drawing/2014/main" id="{37BD1E07-5F81-A004-C505-63EB2077B391}"/>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201518" y="174353"/>
            <a:ext cx="902648" cy="729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a:extLst>
              <a:ext uri="{FF2B5EF4-FFF2-40B4-BE49-F238E27FC236}">
                <a16:creationId xmlns:a16="http://schemas.microsoft.com/office/drawing/2014/main" id="{19F09ECF-4ECE-0098-D44B-43FB65BB7943}"/>
              </a:ext>
            </a:extLst>
          </p:cNvPr>
          <p:cNvSpPr>
            <a:spLocks noGrp="1"/>
          </p:cNvSpPr>
          <p:nvPr>
            <p:ph sz="half" idx="1" hasCustomPrompt="1"/>
          </p:nvPr>
        </p:nvSpPr>
        <p:spPr>
          <a:xfrm>
            <a:off x="1199693" y="1463984"/>
            <a:ext cx="3388654" cy="4750812"/>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8" name="Content Placeholder 3">
            <a:extLst>
              <a:ext uri="{FF2B5EF4-FFF2-40B4-BE49-F238E27FC236}">
                <a16:creationId xmlns:a16="http://schemas.microsoft.com/office/drawing/2014/main" id="{13489BD3-51F3-C6EB-7CE2-489804F9B3F8}"/>
              </a:ext>
            </a:extLst>
          </p:cNvPr>
          <p:cNvSpPr>
            <a:spLocks noGrp="1"/>
          </p:cNvSpPr>
          <p:nvPr>
            <p:ph sz="half" idx="2" hasCustomPrompt="1"/>
          </p:nvPr>
        </p:nvSpPr>
        <p:spPr>
          <a:xfrm>
            <a:off x="4820375" y="1463984"/>
            <a:ext cx="3388653" cy="4750812"/>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12" name="Content Placeholder 3">
            <a:extLst>
              <a:ext uri="{FF2B5EF4-FFF2-40B4-BE49-F238E27FC236}">
                <a16:creationId xmlns:a16="http://schemas.microsoft.com/office/drawing/2014/main" id="{74349419-748A-6BDC-B1F6-A17D122BF206}"/>
              </a:ext>
            </a:extLst>
          </p:cNvPr>
          <p:cNvSpPr>
            <a:spLocks noGrp="1"/>
          </p:cNvSpPr>
          <p:nvPr>
            <p:ph sz="half" idx="13" hasCustomPrompt="1"/>
          </p:nvPr>
        </p:nvSpPr>
        <p:spPr>
          <a:xfrm>
            <a:off x="8475785" y="1463984"/>
            <a:ext cx="3388653" cy="4750812"/>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13" name="Title 1">
            <a:extLst>
              <a:ext uri="{FF2B5EF4-FFF2-40B4-BE49-F238E27FC236}">
                <a16:creationId xmlns:a16="http://schemas.microsoft.com/office/drawing/2014/main" id="{0B84236E-4B44-8115-F226-E5AD7C8141E7}"/>
              </a:ext>
            </a:extLst>
          </p:cNvPr>
          <p:cNvSpPr txBox="1">
            <a:spLocks/>
          </p:cNvSpPr>
          <p:nvPr userDrawn="1"/>
        </p:nvSpPr>
        <p:spPr>
          <a:xfrm>
            <a:off x="1199693" y="334040"/>
            <a:ext cx="10664665" cy="589228"/>
          </a:xfrm>
          <a:prstGeom prst="rect">
            <a:avLst/>
          </a:prstGeom>
          <a:solidFill>
            <a:srgbClr val="B0BF27"/>
          </a:solidFill>
        </p:spPr>
        <p:txBody>
          <a:bodyPr>
            <a:noAutofit/>
          </a:bodyPr>
          <a:lstStyle>
            <a:lvl1pPr algn="l" defTabSz="914400" rtl="0" eaLnBrk="1" latinLnBrk="0" hangingPunct="1">
              <a:lnSpc>
                <a:spcPct val="90000"/>
              </a:lnSpc>
              <a:spcBef>
                <a:spcPct val="0"/>
              </a:spcBef>
              <a:buNone/>
              <a:defRPr sz="2700" kern="1200" baseline="0">
                <a:solidFill>
                  <a:schemeClr val="tx1"/>
                </a:solidFill>
                <a:latin typeface="Arial" panose="020B0604020202020204" pitchFamily="34" charset="0"/>
                <a:ea typeface="+mj-ea"/>
                <a:cs typeface="Arial" panose="020B0604020202020204" pitchFamily="34" charset="0"/>
              </a:defRPr>
            </a:lvl1pPr>
          </a:lstStyle>
          <a:p>
            <a:pPr lvl="0"/>
            <a:endParaRPr lang="en-US" sz="3600" dirty="0">
              <a:solidFill>
                <a:schemeClr val="bg1"/>
              </a:solidFill>
            </a:endParaRPr>
          </a:p>
        </p:txBody>
      </p:sp>
      <p:sp>
        <p:nvSpPr>
          <p:cNvPr id="2" name="Text Placeholder 6">
            <a:extLst>
              <a:ext uri="{FF2B5EF4-FFF2-40B4-BE49-F238E27FC236}">
                <a16:creationId xmlns:a16="http://schemas.microsoft.com/office/drawing/2014/main" id="{FBCCF6B7-21BE-96A3-7D62-C766DC1549C7}"/>
              </a:ext>
            </a:extLst>
          </p:cNvPr>
          <p:cNvSpPr>
            <a:spLocks noGrp="1"/>
          </p:cNvSpPr>
          <p:nvPr>
            <p:ph type="body" sz="quarter" idx="14" hasCustomPrompt="1"/>
          </p:nvPr>
        </p:nvSpPr>
        <p:spPr>
          <a:xfrm>
            <a:off x="1199693" y="370525"/>
            <a:ext cx="10664744" cy="552743"/>
          </a:xfrm>
        </p:spPr>
        <p:txBody>
          <a:bodyPr>
            <a:normAutofit/>
          </a:bodyPr>
          <a:lstStyle>
            <a:lvl1pPr marL="0" indent="0">
              <a:buNone/>
              <a:defRPr sz="3200">
                <a:solidFill>
                  <a:schemeClr val="bg1"/>
                </a:solidFill>
                <a:latin typeface="Arial Black" panose="020B0A04020102090204" pitchFamily="34" charset="0"/>
              </a:defRPr>
            </a:lvl1pPr>
          </a:lstStyle>
          <a:p>
            <a:pPr lvl="0"/>
            <a:r>
              <a:rPr lang="en-US"/>
              <a:t>Slide Title</a:t>
            </a:r>
          </a:p>
        </p:txBody>
      </p:sp>
    </p:spTree>
    <p:extLst>
      <p:ext uri="{BB962C8B-B14F-4D97-AF65-F5344CB8AC3E}">
        <p14:creationId xmlns:p14="http://schemas.microsoft.com/office/powerpoint/2010/main" val="19486635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hree Content_Graphic elem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372A2-55EA-793D-237B-E86C36BCC259}"/>
              </a:ext>
            </a:extLst>
          </p:cNvPr>
          <p:cNvSpPr>
            <a:spLocks noGrp="1"/>
          </p:cNvSpPr>
          <p:nvPr>
            <p:ph type="title" hasCustomPrompt="1"/>
          </p:nvPr>
        </p:nvSpPr>
        <p:spPr>
          <a:xfrm>
            <a:off x="345871" y="364409"/>
            <a:ext cx="11536877" cy="932152"/>
          </a:xfrm>
        </p:spPr>
        <p:txBody>
          <a:bodyPr/>
          <a:lstStyle>
            <a:lvl1pPr>
              <a:defRPr/>
            </a:lvl1pPr>
          </a:lstStyle>
          <a:p>
            <a:r>
              <a:rPr lang="en-US"/>
              <a:t>Slide Title</a:t>
            </a:r>
            <a:endParaRPr lang="en-DK"/>
          </a:p>
        </p:txBody>
      </p:sp>
      <p:sp>
        <p:nvSpPr>
          <p:cNvPr id="3" name="Content Placeholder 2">
            <a:extLst>
              <a:ext uri="{FF2B5EF4-FFF2-40B4-BE49-F238E27FC236}">
                <a16:creationId xmlns:a16="http://schemas.microsoft.com/office/drawing/2014/main" id="{40D202E1-A04A-2A95-5664-971294A38906}"/>
              </a:ext>
            </a:extLst>
          </p:cNvPr>
          <p:cNvSpPr>
            <a:spLocks noGrp="1"/>
          </p:cNvSpPr>
          <p:nvPr>
            <p:ph sz="half" idx="1" hasCustomPrompt="1"/>
          </p:nvPr>
        </p:nvSpPr>
        <p:spPr>
          <a:xfrm>
            <a:off x="327561" y="1510489"/>
            <a:ext cx="3659823" cy="4616086"/>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4" name="Content Placeholder 3">
            <a:extLst>
              <a:ext uri="{FF2B5EF4-FFF2-40B4-BE49-F238E27FC236}">
                <a16:creationId xmlns:a16="http://schemas.microsoft.com/office/drawing/2014/main" id="{20D2EF3A-B6A5-37BE-F46B-52FE6FA2E630}"/>
              </a:ext>
            </a:extLst>
          </p:cNvPr>
          <p:cNvSpPr>
            <a:spLocks noGrp="1"/>
          </p:cNvSpPr>
          <p:nvPr>
            <p:ph sz="half" idx="2" hasCustomPrompt="1"/>
          </p:nvPr>
        </p:nvSpPr>
        <p:spPr>
          <a:xfrm>
            <a:off x="4264616" y="1510489"/>
            <a:ext cx="3659823" cy="4616086"/>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7" name="Slide Number Placeholder 6">
            <a:extLst>
              <a:ext uri="{FF2B5EF4-FFF2-40B4-BE49-F238E27FC236}">
                <a16:creationId xmlns:a16="http://schemas.microsoft.com/office/drawing/2014/main" id="{1F429447-762C-185E-66FC-5FC46030CC4A}"/>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5" name="Content Placeholder 3">
            <a:extLst>
              <a:ext uri="{FF2B5EF4-FFF2-40B4-BE49-F238E27FC236}">
                <a16:creationId xmlns:a16="http://schemas.microsoft.com/office/drawing/2014/main" id="{9E984C12-75BB-5328-9506-A0AFF51E53A2}"/>
              </a:ext>
            </a:extLst>
          </p:cNvPr>
          <p:cNvSpPr>
            <a:spLocks noGrp="1"/>
          </p:cNvSpPr>
          <p:nvPr>
            <p:ph sz="half" idx="13" hasCustomPrompt="1"/>
          </p:nvPr>
        </p:nvSpPr>
        <p:spPr>
          <a:xfrm>
            <a:off x="8201671" y="1510489"/>
            <a:ext cx="3659823" cy="4616086"/>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pic>
        <p:nvPicPr>
          <p:cNvPr id="10" name="Graphic 9">
            <a:extLst>
              <a:ext uri="{FF2B5EF4-FFF2-40B4-BE49-F238E27FC236}">
                <a16:creationId xmlns:a16="http://schemas.microsoft.com/office/drawing/2014/main" id="{90E3BE74-8DCC-849B-E7D6-E9775FB1271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19824131">
            <a:off x="-723803" y="5494587"/>
            <a:ext cx="1775483" cy="390397"/>
          </a:xfrm>
          <a:prstGeom prst="rect">
            <a:avLst/>
          </a:prstGeom>
        </p:spPr>
      </p:pic>
      <p:pic>
        <p:nvPicPr>
          <p:cNvPr id="11" name="Graphic 10">
            <a:extLst>
              <a:ext uri="{FF2B5EF4-FFF2-40B4-BE49-F238E27FC236}">
                <a16:creationId xmlns:a16="http://schemas.microsoft.com/office/drawing/2014/main" id="{74364104-C781-F13B-3FF2-B06CDE365D75}"/>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8944320">
            <a:off x="11153028" y="428510"/>
            <a:ext cx="1775483" cy="390397"/>
          </a:xfrm>
          <a:prstGeom prst="rect">
            <a:avLst/>
          </a:prstGeom>
        </p:spPr>
      </p:pic>
      <p:pic>
        <p:nvPicPr>
          <p:cNvPr id="12" name="Graphic 11">
            <a:extLst>
              <a:ext uri="{FF2B5EF4-FFF2-40B4-BE49-F238E27FC236}">
                <a16:creationId xmlns:a16="http://schemas.microsoft.com/office/drawing/2014/main" id="{D288F394-DFE2-792F-2CD6-137F39753FE4}"/>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9961" t="-11913" b="-2"/>
          <a:stretch/>
        </p:blipFill>
        <p:spPr>
          <a:xfrm rot="19800060">
            <a:off x="-686733" y="6063409"/>
            <a:ext cx="1579343" cy="127918"/>
          </a:xfrm>
          <a:prstGeom prst="rect">
            <a:avLst/>
          </a:prstGeom>
        </p:spPr>
      </p:pic>
      <p:pic>
        <p:nvPicPr>
          <p:cNvPr id="18" name="Graphic 17">
            <a:extLst>
              <a:ext uri="{FF2B5EF4-FFF2-40B4-BE49-F238E27FC236}">
                <a16:creationId xmlns:a16="http://schemas.microsoft.com/office/drawing/2014/main" id="{7B105FCF-6912-8A27-FD7F-B266749843C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83374" t="-17335"/>
          <a:stretch/>
        </p:blipFill>
        <p:spPr>
          <a:xfrm rot="19871267">
            <a:off x="-337321" y="5224515"/>
            <a:ext cx="880515" cy="201172"/>
          </a:xfrm>
          <a:prstGeom prst="rect">
            <a:avLst/>
          </a:prstGeom>
        </p:spPr>
      </p:pic>
      <p:pic>
        <p:nvPicPr>
          <p:cNvPr id="19" name="Graphic 18">
            <a:extLst>
              <a:ext uri="{FF2B5EF4-FFF2-40B4-BE49-F238E27FC236}">
                <a16:creationId xmlns:a16="http://schemas.microsoft.com/office/drawing/2014/main" id="{83E246CA-9BBD-D359-B1D7-94DA7344ED90}"/>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2" r="49672" b="-23212"/>
          <a:stretch/>
        </p:blipFill>
        <p:spPr>
          <a:xfrm rot="19684313">
            <a:off x="11759455" y="787695"/>
            <a:ext cx="1212804" cy="105622"/>
          </a:xfrm>
          <a:prstGeom prst="rect">
            <a:avLst/>
          </a:prstGeom>
        </p:spPr>
      </p:pic>
      <p:pic>
        <p:nvPicPr>
          <p:cNvPr id="6" name="Picture 5" descr="A black background with yellow text&#10;&#10;AI-generated content may be incorrect.">
            <a:extLst>
              <a:ext uri="{FF2B5EF4-FFF2-40B4-BE49-F238E27FC236}">
                <a16:creationId xmlns:a16="http://schemas.microsoft.com/office/drawing/2014/main" id="{A929CEB2-7564-5F73-5674-0C7940B4FC9F}"/>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2083721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372A2-55EA-793D-237B-E86C36BCC259}"/>
              </a:ext>
            </a:extLst>
          </p:cNvPr>
          <p:cNvSpPr>
            <a:spLocks noGrp="1"/>
          </p:cNvSpPr>
          <p:nvPr>
            <p:ph type="title" hasCustomPrompt="1"/>
          </p:nvPr>
        </p:nvSpPr>
        <p:spPr>
          <a:xfrm>
            <a:off x="345871" y="364409"/>
            <a:ext cx="11536877" cy="932152"/>
          </a:xfrm>
        </p:spPr>
        <p:txBody>
          <a:bodyPr/>
          <a:lstStyle>
            <a:lvl1pPr>
              <a:defRPr/>
            </a:lvl1pPr>
          </a:lstStyle>
          <a:p>
            <a:r>
              <a:rPr lang="en-US"/>
              <a:t>Slide Title</a:t>
            </a:r>
            <a:endParaRPr lang="en-DK"/>
          </a:p>
        </p:txBody>
      </p:sp>
      <p:sp>
        <p:nvSpPr>
          <p:cNvPr id="3" name="Content Placeholder 2">
            <a:extLst>
              <a:ext uri="{FF2B5EF4-FFF2-40B4-BE49-F238E27FC236}">
                <a16:creationId xmlns:a16="http://schemas.microsoft.com/office/drawing/2014/main" id="{40D202E1-A04A-2A95-5664-971294A38906}"/>
              </a:ext>
            </a:extLst>
          </p:cNvPr>
          <p:cNvSpPr>
            <a:spLocks noGrp="1"/>
          </p:cNvSpPr>
          <p:nvPr>
            <p:ph sz="half" idx="1" hasCustomPrompt="1"/>
          </p:nvPr>
        </p:nvSpPr>
        <p:spPr>
          <a:xfrm>
            <a:off x="327561" y="1510489"/>
            <a:ext cx="3659823" cy="4616086"/>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4" name="Content Placeholder 3">
            <a:extLst>
              <a:ext uri="{FF2B5EF4-FFF2-40B4-BE49-F238E27FC236}">
                <a16:creationId xmlns:a16="http://schemas.microsoft.com/office/drawing/2014/main" id="{20D2EF3A-B6A5-37BE-F46B-52FE6FA2E630}"/>
              </a:ext>
            </a:extLst>
          </p:cNvPr>
          <p:cNvSpPr>
            <a:spLocks noGrp="1"/>
          </p:cNvSpPr>
          <p:nvPr>
            <p:ph sz="half" idx="2" hasCustomPrompt="1"/>
          </p:nvPr>
        </p:nvSpPr>
        <p:spPr>
          <a:xfrm>
            <a:off x="4264616" y="1510489"/>
            <a:ext cx="3659823" cy="4616086"/>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7" name="Slide Number Placeholder 6">
            <a:extLst>
              <a:ext uri="{FF2B5EF4-FFF2-40B4-BE49-F238E27FC236}">
                <a16:creationId xmlns:a16="http://schemas.microsoft.com/office/drawing/2014/main" id="{1F429447-762C-185E-66FC-5FC46030CC4A}"/>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5" name="Content Placeholder 3">
            <a:extLst>
              <a:ext uri="{FF2B5EF4-FFF2-40B4-BE49-F238E27FC236}">
                <a16:creationId xmlns:a16="http://schemas.microsoft.com/office/drawing/2014/main" id="{9E984C12-75BB-5328-9506-A0AFF51E53A2}"/>
              </a:ext>
            </a:extLst>
          </p:cNvPr>
          <p:cNvSpPr>
            <a:spLocks noGrp="1"/>
          </p:cNvSpPr>
          <p:nvPr>
            <p:ph sz="half" idx="13" hasCustomPrompt="1"/>
          </p:nvPr>
        </p:nvSpPr>
        <p:spPr>
          <a:xfrm>
            <a:off x="8201671" y="1510489"/>
            <a:ext cx="3659823" cy="4616086"/>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pic>
        <p:nvPicPr>
          <p:cNvPr id="6" name="Picture 5" descr="A black background with yellow text&#10;&#10;AI-generated content may be incorrect.">
            <a:extLst>
              <a:ext uri="{FF2B5EF4-FFF2-40B4-BE49-F238E27FC236}">
                <a16:creationId xmlns:a16="http://schemas.microsoft.com/office/drawing/2014/main" id="{FF4E7415-9E5D-814D-F7C1-A2D5F9F1CF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2099174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_Green ba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108E117-3D75-55B2-310B-03D5D33B4518}"/>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cxnSp>
        <p:nvCxnSpPr>
          <p:cNvPr id="9" name="Straight Connector 8">
            <a:extLst>
              <a:ext uri="{FF2B5EF4-FFF2-40B4-BE49-F238E27FC236}">
                <a16:creationId xmlns:a16="http://schemas.microsoft.com/office/drawing/2014/main" id="{939BB2C3-6592-18F4-4BCE-FC49EB227AC4}"/>
              </a:ext>
            </a:extLst>
          </p:cNvPr>
          <p:cNvCxnSpPr>
            <a:cxnSpLocks/>
          </p:cNvCxnSpPr>
          <p:nvPr userDrawn="1"/>
        </p:nvCxnSpPr>
        <p:spPr>
          <a:xfrm flipH="1">
            <a:off x="645527" y="1463984"/>
            <a:ext cx="7315" cy="4712979"/>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029955C-24EC-8024-BE23-226D025D0279}"/>
              </a:ext>
            </a:extLst>
          </p:cNvPr>
          <p:cNvSpPr txBox="1"/>
          <p:nvPr userDrawn="1"/>
        </p:nvSpPr>
        <p:spPr>
          <a:xfrm>
            <a:off x="0" y="923268"/>
            <a:ext cx="1305685" cy="461665"/>
          </a:xfrm>
          <a:prstGeom prst="rect">
            <a:avLst/>
          </a:prstGeom>
          <a:noFill/>
        </p:spPr>
        <p:txBody>
          <a:bodyPr wrap="square" rtlCol="0">
            <a:spAutoFit/>
          </a:bodyPr>
          <a:lstStyle/>
          <a:p>
            <a:pPr algn="ctr"/>
            <a:r>
              <a:rPr lang="en-GB" sz="1200" b="1" noProof="0" dirty="0">
                <a:solidFill>
                  <a:srgbClr val="B0BF27"/>
                </a:solidFill>
                <a:latin typeface="Arial" panose="020B0604020202020204" pitchFamily="34" charset="0"/>
                <a:cs typeface="Arial" panose="020B0604020202020204" pitchFamily="34" charset="0"/>
              </a:rPr>
              <a:t>Land Monitoring</a:t>
            </a:r>
          </a:p>
        </p:txBody>
      </p:sp>
      <p:pic>
        <p:nvPicPr>
          <p:cNvPr id="11" name="Picture 3">
            <a:extLst>
              <a:ext uri="{FF2B5EF4-FFF2-40B4-BE49-F238E27FC236}">
                <a16:creationId xmlns:a16="http://schemas.microsoft.com/office/drawing/2014/main" id="{37BD1E07-5F81-A004-C505-63EB2077B391}"/>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201518" y="174353"/>
            <a:ext cx="902648" cy="729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2">
            <a:extLst>
              <a:ext uri="{FF2B5EF4-FFF2-40B4-BE49-F238E27FC236}">
                <a16:creationId xmlns:a16="http://schemas.microsoft.com/office/drawing/2014/main" id="{B2AE01C9-6C6B-85B2-D6D3-C4AFFD3C906D}"/>
              </a:ext>
            </a:extLst>
          </p:cNvPr>
          <p:cNvSpPr>
            <a:spLocks noGrp="1"/>
          </p:cNvSpPr>
          <p:nvPr>
            <p:ph type="body" idx="1" hasCustomPrompt="1"/>
          </p:nvPr>
        </p:nvSpPr>
        <p:spPr>
          <a:xfrm>
            <a:off x="1199694" y="1463984"/>
            <a:ext cx="5215030" cy="1041091"/>
          </a:xfrm>
        </p:spPr>
        <p:txBody>
          <a:bodyPr anchor="b">
            <a:no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7" name="Content Placeholder 3">
            <a:extLst>
              <a:ext uri="{FF2B5EF4-FFF2-40B4-BE49-F238E27FC236}">
                <a16:creationId xmlns:a16="http://schemas.microsoft.com/office/drawing/2014/main" id="{F42FB1CE-6925-2AB7-9349-0F46E34CE78B}"/>
              </a:ext>
            </a:extLst>
          </p:cNvPr>
          <p:cNvSpPr>
            <a:spLocks noGrp="1"/>
          </p:cNvSpPr>
          <p:nvPr>
            <p:ph sz="half" idx="2" hasCustomPrompt="1"/>
          </p:nvPr>
        </p:nvSpPr>
        <p:spPr>
          <a:xfrm>
            <a:off x="1199694" y="2505075"/>
            <a:ext cx="5215034" cy="3684588"/>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13" name="Text Placeholder 4">
            <a:extLst>
              <a:ext uri="{FF2B5EF4-FFF2-40B4-BE49-F238E27FC236}">
                <a16:creationId xmlns:a16="http://schemas.microsoft.com/office/drawing/2014/main" id="{1EA0120C-840A-B7DB-9E2D-5514F630C98D}"/>
              </a:ext>
            </a:extLst>
          </p:cNvPr>
          <p:cNvSpPr>
            <a:spLocks noGrp="1"/>
          </p:cNvSpPr>
          <p:nvPr>
            <p:ph type="body" sz="quarter" idx="3" hasCustomPrompt="1"/>
          </p:nvPr>
        </p:nvSpPr>
        <p:spPr>
          <a:xfrm>
            <a:off x="6649403" y="1463984"/>
            <a:ext cx="5215035" cy="1041091"/>
          </a:xfrm>
        </p:spPr>
        <p:txBody>
          <a:bodyPr anchor="b">
            <a:no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14" name="Content Placeholder 5">
            <a:extLst>
              <a:ext uri="{FF2B5EF4-FFF2-40B4-BE49-F238E27FC236}">
                <a16:creationId xmlns:a16="http://schemas.microsoft.com/office/drawing/2014/main" id="{3071D64F-0764-5E09-E6C3-57B7859F4EE6}"/>
              </a:ext>
            </a:extLst>
          </p:cNvPr>
          <p:cNvSpPr>
            <a:spLocks noGrp="1"/>
          </p:cNvSpPr>
          <p:nvPr>
            <p:ph sz="quarter" idx="4" hasCustomPrompt="1"/>
          </p:nvPr>
        </p:nvSpPr>
        <p:spPr>
          <a:xfrm>
            <a:off x="6649403" y="2505075"/>
            <a:ext cx="5215035" cy="3684588"/>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8" name="Title 1">
            <a:extLst>
              <a:ext uri="{FF2B5EF4-FFF2-40B4-BE49-F238E27FC236}">
                <a16:creationId xmlns:a16="http://schemas.microsoft.com/office/drawing/2014/main" id="{F4817813-CE1E-6573-6EE6-E441D61303B9}"/>
              </a:ext>
            </a:extLst>
          </p:cNvPr>
          <p:cNvSpPr txBox="1">
            <a:spLocks/>
          </p:cNvSpPr>
          <p:nvPr userDrawn="1"/>
        </p:nvSpPr>
        <p:spPr>
          <a:xfrm>
            <a:off x="1199693" y="334040"/>
            <a:ext cx="10664665" cy="589228"/>
          </a:xfrm>
          <a:prstGeom prst="rect">
            <a:avLst/>
          </a:prstGeom>
          <a:solidFill>
            <a:srgbClr val="B0BF27"/>
          </a:solidFill>
        </p:spPr>
        <p:txBody>
          <a:bodyPr>
            <a:noAutofit/>
          </a:bodyPr>
          <a:lstStyle>
            <a:lvl1pPr algn="l" defTabSz="914400" rtl="0" eaLnBrk="1" latinLnBrk="0" hangingPunct="1">
              <a:lnSpc>
                <a:spcPct val="90000"/>
              </a:lnSpc>
              <a:spcBef>
                <a:spcPct val="0"/>
              </a:spcBef>
              <a:buNone/>
              <a:defRPr sz="2700" kern="1200" baseline="0">
                <a:solidFill>
                  <a:schemeClr val="tx1"/>
                </a:solidFill>
                <a:latin typeface="Arial" panose="020B0604020202020204" pitchFamily="34" charset="0"/>
                <a:ea typeface="+mj-ea"/>
                <a:cs typeface="Arial" panose="020B0604020202020204" pitchFamily="34" charset="0"/>
              </a:defRPr>
            </a:lvl1pPr>
          </a:lstStyle>
          <a:p>
            <a:pPr lvl="0"/>
            <a:endParaRPr lang="en-US" sz="3600" dirty="0">
              <a:solidFill>
                <a:schemeClr val="bg1"/>
              </a:solidFill>
            </a:endParaRPr>
          </a:p>
        </p:txBody>
      </p:sp>
      <p:sp>
        <p:nvSpPr>
          <p:cNvPr id="2" name="Text Placeholder 6">
            <a:extLst>
              <a:ext uri="{FF2B5EF4-FFF2-40B4-BE49-F238E27FC236}">
                <a16:creationId xmlns:a16="http://schemas.microsoft.com/office/drawing/2014/main" id="{EAFE6E59-D38C-3211-F979-C2E716700552}"/>
              </a:ext>
            </a:extLst>
          </p:cNvPr>
          <p:cNvSpPr>
            <a:spLocks noGrp="1"/>
          </p:cNvSpPr>
          <p:nvPr>
            <p:ph type="body" sz="quarter" idx="13" hasCustomPrompt="1"/>
          </p:nvPr>
        </p:nvSpPr>
        <p:spPr>
          <a:xfrm>
            <a:off x="1199693" y="370525"/>
            <a:ext cx="10664744" cy="552743"/>
          </a:xfrm>
        </p:spPr>
        <p:txBody>
          <a:bodyPr>
            <a:normAutofit/>
          </a:bodyPr>
          <a:lstStyle>
            <a:lvl1pPr marL="0" indent="0">
              <a:buNone/>
              <a:defRPr sz="3200">
                <a:solidFill>
                  <a:schemeClr val="bg1"/>
                </a:solidFill>
                <a:latin typeface="Arial Black" panose="020B0A04020102090204" pitchFamily="34" charset="0"/>
              </a:defRPr>
            </a:lvl1pPr>
          </a:lstStyle>
          <a:p>
            <a:pPr lvl="0"/>
            <a:r>
              <a:rPr lang="en-US"/>
              <a:t>Slide Title</a:t>
            </a:r>
          </a:p>
        </p:txBody>
      </p:sp>
    </p:spTree>
    <p:extLst>
      <p:ext uri="{BB962C8B-B14F-4D97-AF65-F5344CB8AC3E}">
        <p14:creationId xmlns:p14="http://schemas.microsoft.com/office/powerpoint/2010/main" val="154178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_Graphic elem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3EA8F-E9C0-EBDB-7956-0294C6889613}"/>
              </a:ext>
            </a:extLst>
          </p:cNvPr>
          <p:cNvSpPr>
            <a:spLocks noGrp="1"/>
          </p:cNvSpPr>
          <p:nvPr>
            <p:ph type="title" hasCustomPrompt="1"/>
          </p:nvPr>
        </p:nvSpPr>
        <p:spPr>
          <a:xfrm>
            <a:off x="839788" y="368091"/>
            <a:ext cx="11024650" cy="943877"/>
          </a:xfrm>
        </p:spPr>
        <p:txBody>
          <a:bodyPr/>
          <a:lstStyle>
            <a:lvl1pPr>
              <a:defRPr/>
            </a:lvl1pPr>
          </a:lstStyle>
          <a:p>
            <a:r>
              <a:rPr lang="en-US"/>
              <a:t>Slide Title</a:t>
            </a:r>
            <a:endParaRPr lang="en-DK"/>
          </a:p>
        </p:txBody>
      </p:sp>
      <p:sp>
        <p:nvSpPr>
          <p:cNvPr id="3" name="Text Placeholder 2">
            <a:extLst>
              <a:ext uri="{FF2B5EF4-FFF2-40B4-BE49-F238E27FC236}">
                <a16:creationId xmlns:a16="http://schemas.microsoft.com/office/drawing/2014/main" id="{60169F46-4B2C-7F2B-A953-5B1D77C001CC}"/>
              </a:ext>
            </a:extLst>
          </p:cNvPr>
          <p:cNvSpPr>
            <a:spLocks noGrp="1"/>
          </p:cNvSpPr>
          <p:nvPr>
            <p:ph type="body" idx="1" hasCustomPrompt="1"/>
          </p:nvPr>
        </p:nvSpPr>
        <p:spPr>
          <a:xfrm>
            <a:off x="839788" y="1576320"/>
            <a:ext cx="5369045" cy="928755"/>
          </a:xfrm>
        </p:spPr>
        <p:txBody>
          <a:bodyPr anchor="b">
            <a:no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4" name="Content Placeholder 3">
            <a:extLst>
              <a:ext uri="{FF2B5EF4-FFF2-40B4-BE49-F238E27FC236}">
                <a16:creationId xmlns:a16="http://schemas.microsoft.com/office/drawing/2014/main" id="{A168EB85-EA54-EAC6-441E-7F61FF108BE6}"/>
              </a:ext>
            </a:extLst>
          </p:cNvPr>
          <p:cNvSpPr>
            <a:spLocks noGrp="1"/>
          </p:cNvSpPr>
          <p:nvPr>
            <p:ph sz="half" idx="2" hasCustomPrompt="1"/>
          </p:nvPr>
        </p:nvSpPr>
        <p:spPr>
          <a:xfrm>
            <a:off x="839788" y="2505075"/>
            <a:ext cx="5369045" cy="3684588"/>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5" name="Text Placeholder 4">
            <a:extLst>
              <a:ext uri="{FF2B5EF4-FFF2-40B4-BE49-F238E27FC236}">
                <a16:creationId xmlns:a16="http://schemas.microsoft.com/office/drawing/2014/main" id="{481EADCE-EFD4-E15F-6D08-F3798DBF6D56}"/>
              </a:ext>
            </a:extLst>
          </p:cNvPr>
          <p:cNvSpPr>
            <a:spLocks noGrp="1"/>
          </p:cNvSpPr>
          <p:nvPr>
            <p:ph type="body" sz="quarter" idx="3" hasCustomPrompt="1"/>
          </p:nvPr>
        </p:nvSpPr>
        <p:spPr>
          <a:xfrm>
            <a:off x="6495392" y="1576320"/>
            <a:ext cx="5369045" cy="928755"/>
          </a:xfrm>
        </p:spPr>
        <p:txBody>
          <a:bodyPr anchor="b">
            <a:no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6" name="Content Placeholder 5">
            <a:extLst>
              <a:ext uri="{FF2B5EF4-FFF2-40B4-BE49-F238E27FC236}">
                <a16:creationId xmlns:a16="http://schemas.microsoft.com/office/drawing/2014/main" id="{80024D8E-002C-D7F9-695E-168F90EBEC2E}"/>
              </a:ext>
            </a:extLst>
          </p:cNvPr>
          <p:cNvSpPr>
            <a:spLocks noGrp="1"/>
          </p:cNvSpPr>
          <p:nvPr>
            <p:ph sz="quarter" idx="4" hasCustomPrompt="1"/>
          </p:nvPr>
        </p:nvSpPr>
        <p:spPr>
          <a:xfrm>
            <a:off x="6495391" y="2505075"/>
            <a:ext cx="5369045" cy="3684588"/>
          </a:xfrm>
        </p:spPr>
        <p:txBody>
          <a:bodyPr/>
          <a:lstStyle/>
          <a:p>
            <a:pPr lvl="0"/>
            <a:r>
              <a:rPr lang="en-US"/>
              <a:t>Click to edit text </a:t>
            </a:r>
          </a:p>
          <a:p>
            <a:pPr lvl="1"/>
            <a:r>
              <a:rPr lang="en-US"/>
              <a:t>Second level</a:t>
            </a:r>
          </a:p>
          <a:p>
            <a:pPr lvl="2"/>
            <a:r>
              <a:rPr lang="en-US"/>
              <a:t>Third level</a:t>
            </a:r>
          </a:p>
          <a:p>
            <a:pPr lvl="3"/>
            <a:r>
              <a:rPr lang="en-US"/>
              <a:t>Fourth level</a:t>
            </a:r>
          </a:p>
          <a:p>
            <a:pPr lvl="4"/>
            <a:r>
              <a:rPr lang="en-US"/>
              <a:t>Fifth level</a:t>
            </a:r>
            <a:endParaRPr lang="en-DK"/>
          </a:p>
        </p:txBody>
      </p:sp>
      <p:sp>
        <p:nvSpPr>
          <p:cNvPr id="9" name="Slide Number Placeholder 8">
            <a:extLst>
              <a:ext uri="{FF2B5EF4-FFF2-40B4-BE49-F238E27FC236}">
                <a16:creationId xmlns:a16="http://schemas.microsoft.com/office/drawing/2014/main" id="{A9FAEE65-F7B5-EC6E-1B2E-C741C9BFA6A8}"/>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pic>
        <p:nvPicPr>
          <p:cNvPr id="11" name="Graphic 10">
            <a:extLst>
              <a:ext uri="{FF2B5EF4-FFF2-40B4-BE49-F238E27FC236}">
                <a16:creationId xmlns:a16="http://schemas.microsoft.com/office/drawing/2014/main" id="{54536326-6148-ED50-B614-334C3BCCC7DB}"/>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19824131">
            <a:off x="-723803" y="5494587"/>
            <a:ext cx="1775483" cy="390397"/>
          </a:xfrm>
          <a:prstGeom prst="rect">
            <a:avLst/>
          </a:prstGeom>
        </p:spPr>
      </p:pic>
      <p:pic>
        <p:nvPicPr>
          <p:cNvPr id="12" name="Graphic 11">
            <a:extLst>
              <a:ext uri="{FF2B5EF4-FFF2-40B4-BE49-F238E27FC236}">
                <a16:creationId xmlns:a16="http://schemas.microsoft.com/office/drawing/2014/main" id="{D7C45821-182C-3278-494E-73FF9A392BD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8944320">
            <a:off x="11153028" y="428510"/>
            <a:ext cx="1775483" cy="390397"/>
          </a:xfrm>
          <a:prstGeom prst="rect">
            <a:avLst/>
          </a:prstGeom>
        </p:spPr>
      </p:pic>
      <p:pic>
        <p:nvPicPr>
          <p:cNvPr id="13" name="Graphic 12">
            <a:extLst>
              <a:ext uri="{FF2B5EF4-FFF2-40B4-BE49-F238E27FC236}">
                <a16:creationId xmlns:a16="http://schemas.microsoft.com/office/drawing/2014/main" id="{A95F2534-ECF1-1E24-0BC8-77DBEE671D05}"/>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9961" t="-11913" b="-2"/>
          <a:stretch/>
        </p:blipFill>
        <p:spPr>
          <a:xfrm rot="19800060">
            <a:off x="-686733" y="6063409"/>
            <a:ext cx="1579343" cy="127918"/>
          </a:xfrm>
          <a:prstGeom prst="rect">
            <a:avLst/>
          </a:prstGeom>
        </p:spPr>
      </p:pic>
      <p:pic>
        <p:nvPicPr>
          <p:cNvPr id="19" name="Graphic 18">
            <a:extLst>
              <a:ext uri="{FF2B5EF4-FFF2-40B4-BE49-F238E27FC236}">
                <a16:creationId xmlns:a16="http://schemas.microsoft.com/office/drawing/2014/main" id="{6B723D2A-E29A-057F-CBC0-A5E9D571B736}"/>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83374" t="-17335"/>
          <a:stretch/>
        </p:blipFill>
        <p:spPr>
          <a:xfrm rot="19871267">
            <a:off x="-337321" y="5224515"/>
            <a:ext cx="880515" cy="201172"/>
          </a:xfrm>
          <a:prstGeom prst="rect">
            <a:avLst/>
          </a:prstGeom>
        </p:spPr>
      </p:pic>
      <p:pic>
        <p:nvPicPr>
          <p:cNvPr id="20" name="Graphic 19">
            <a:extLst>
              <a:ext uri="{FF2B5EF4-FFF2-40B4-BE49-F238E27FC236}">
                <a16:creationId xmlns:a16="http://schemas.microsoft.com/office/drawing/2014/main" id="{FDA5BAA7-9BEE-D2E2-64A1-8D3329BE1434}"/>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2" r="49672" b="-23212"/>
          <a:stretch/>
        </p:blipFill>
        <p:spPr>
          <a:xfrm rot="19684313">
            <a:off x="11759455" y="787695"/>
            <a:ext cx="1212804" cy="105622"/>
          </a:xfrm>
          <a:prstGeom prst="rect">
            <a:avLst/>
          </a:prstGeom>
        </p:spPr>
      </p:pic>
      <p:pic>
        <p:nvPicPr>
          <p:cNvPr id="8" name="Picture 7" descr="A black background with yellow text&#10;&#10;AI-generated content may be incorrect.">
            <a:extLst>
              <a:ext uri="{FF2B5EF4-FFF2-40B4-BE49-F238E27FC236}">
                <a16:creationId xmlns:a16="http://schemas.microsoft.com/office/drawing/2014/main" id="{FB78E2C5-B95C-80C8-1E5D-8508F600D57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371834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3EA8F-E9C0-EBDB-7956-0294C6889613}"/>
              </a:ext>
            </a:extLst>
          </p:cNvPr>
          <p:cNvSpPr>
            <a:spLocks noGrp="1"/>
          </p:cNvSpPr>
          <p:nvPr>
            <p:ph type="title" hasCustomPrompt="1"/>
          </p:nvPr>
        </p:nvSpPr>
        <p:spPr>
          <a:xfrm>
            <a:off x="839788" y="368091"/>
            <a:ext cx="11024650" cy="943877"/>
          </a:xfrm>
        </p:spPr>
        <p:txBody>
          <a:bodyPr/>
          <a:lstStyle>
            <a:lvl1pPr>
              <a:defRPr/>
            </a:lvl1pPr>
          </a:lstStyle>
          <a:p>
            <a:r>
              <a:rPr lang="en-US"/>
              <a:t>Slide Title</a:t>
            </a:r>
            <a:endParaRPr lang="en-DK"/>
          </a:p>
        </p:txBody>
      </p:sp>
      <p:sp>
        <p:nvSpPr>
          <p:cNvPr id="3" name="Text Placeholder 2">
            <a:extLst>
              <a:ext uri="{FF2B5EF4-FFF2-40B4-BE49-F238E27FC236}">
                <a16:creationId xmlns:a16="http://schemas.microsoft.com/office/drawing/2014/main" id="{60169F46-4B2C-7F2B-A953-5B1D77C001CC}"/>
              </a:ext>
            </a:extLst>
          </p:cNvPr>
          <p:cNvSpPr>
            <a:spLocks noGrp="1"/>
          </p:cNvSpPr>
          <p:nvPr>
            <p:ph type="body" idx="1" hasCustomPrompt="1"/>
          </p:nvPr>
        </p:nvSpPr>
        <p:spPr>
          <a:xfrm>
            <a:off x="839788" y="1576320"/>
            <a:ext cx="5369045" cy="928755"/>
          </a:xfrm>
        </p:spPr>
        <p:txBody>
          <a:bodyPr anchor="b">
            <a:no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4" name="Content Placeholder 3">
            <a:extLst>
              <a:ext uri="{FF2B5EF4-FFF2-40B4-BE49-F238E27FC236}">
                <a16:creationId xmlns:a16="http://schemas.microsoft.com/office/drawing/2014/main" id="{A168EB85-EA54-EAC6-441E-7F61FF108BE6}"/>
              </a:ext>
            </a:extLst>
          </p:cNvPr>
          <p:cNvSpPr>
            <a:spLocks noGrp="1"/>
          </p:cNvSpPr>
          <p:nvPr>
            <p:ph sz="half" idx="2" hasCustomPrompt="1"/>
          </p:nvPr>
        </p:nvSpPr>
        <p:spPr>
          <a:xfrm>
            <a:off x="839788" y="2505075"/>
            <a:ext cx="5369045" cy="3684588"/>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5" name="Text Placeholder 4">
            <a:extLst>
              <a:ext uri="{FF2B5EF4-FFF2-40B4-BE49-F238E27FC236}">
                <a16:creationId xmlns:a16="http://schemas.microsoft.com/office/drawing/2014/main" id="{481EADCE-EFD4-E15F-6D08-F3798DBF6D56}"/>
              </a:ext>
            </a:extLst>
          </p:cNvPr>
          <p:cNvSpPr>
            <a:spLocks noGrp="1"/>
          </p:cNvSpPr>
          <p:nvPr>
            <p:ph type="body" sz="quarter" idx="3" hasCustomPrompt="1"/>
          </p:nvPr>
        </p:nvSpPr>
        <p:spPr>
          <a:xfrm>
            <a:off x="6495392" y="1576320"/>
            <a:ext cx="5369045" cy="928755"/>
          </a:xfrm>
        </p:spPr>
        <p:txBody>
          <a:bodyPr anchor="b">
            <a:no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a:t>
            </a:r>
          </a:p>
        </p:txBody>
      </p:sp>
      <p:sp>
        <p:nvSpPr>
          <p:cNvPr id="6" name="Content Placeholder 5">
            <a:extLst>
              <a:ext uri="{FF2B5EF4-FFF2-40B4-BE49-F238E27FC236}">
                <a16:creationId xmlns:a16="http://schemas.microsoft.com/office/drawing/2014/main" id="{80024D8E-002C-D7F9-695E-168F90EBEC2E}"/>
              </a:ext>
            </a:extLst>
          </p:cNvPr>
          <p:cNvSpPr>
            <a:spLocks noGrp="1"/>
          </p:cNvSpPr>
          <p:nvPr>
            <p:ph sz="quarter" idx="4" hasCustomPrompt="1"/>
          </p:nvPr>
        </p:nvSpPr>
        <p:spPr>
          <a:xfrm>
            <a:off x="6495391" y="2505075"/>
            <a:ext cx="5369045" cy="3684588"/>
          </a:xfrm>
        </p:spPr>
        <p:txBody>
          <a:bodyPr/>
          <a:lstStyle/>
          <a:p>
            <a:pPr lvl="0"/>
            <a:r>
              <a:rPr lang="en-US"/>
              <a:t>Click to edit text </a:t>
            </a:r>
          </a:p>
          <a:p>
            <a:pPr lvl="1"/>
            <a:r>
              <a:rPr lang="en-US"/>
              <a:t>Second level</a:t>
            </a:r>
          </a:p>
          <a:p>
            <a:pPr lvl="2"/>
            <a:r>
              <a:rPr lang="en-US"/>
              <a:t>Third level</a:t>
            </a:r>
          </a:p>
          <a:p>
            <a:pPr lvl="3"/>
            <a:r>
              <a:rPr lang="en-US"/>
              <a:t>Fourth level</a:t>
            </a:r>
          </a:p>
          <a:p>
            <a:pPr lvl="4"/>
            <a:r>
              <a:rPr lang="en-US"/>
              <a:t>Fifth level</a:t>
            </a:r>
            <a:endParaRPr lang="en-DK"/>
          </a:p>
        </p:txBody>
      </p:sp>
      <p:sp>
        <p:nvSpPr>
          <p:cNvPr id="9" name="Slide Number Placeholder 8">
            <a:extLst>
              <a:ext uri="{FF2B5EF4-FFF2-40B4-BE49-F238E27FC236}">
                <a16:creationId xmlns:a16="http://schemas.microsoft.com/office/drawing/2014/main" id="{A9FAEE65-F7B5-EC6E-1B2E-C741C9BFA6A8}"/>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pic>
        <p:nvPicPr>
          <p:cNvPr id="8" name="Picture 7" descr="A black background with yellow text&#10;&#10;AI-generated content may be incorrect.">
            <a:extLst>
              <a:ext uri="{FF2B5EF4-FFF2-40B4-BE49-F238E27FC236}">
                <a16:creationId xmlns:a16="http://schemas.microsoft.com/office/drawing/2014/main" id="{EB9C11DD-6BB7-9D46-6F10-CA936534DF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7267534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_Green bar">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384649-B8A4-AF0C-CB36-1324F16525F1}"/>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cxnSp>
        <p:nvCxnSpPr>
          <p:cNvPr id="7" name="Straight Connector 6">
            <a:extLst>
              <a:ext uri="{FF2B5EF4-FFF2-40B4-BE49-F238E27FC236}">
                <a16:creationId xmlns:a16="http://schemas.microsoft.com/office/drawing/2014/main" id="{74FFAC06-5F05-BA46-BE49-3B72F9680111}"/>
              </a:ext>
            </a:extLst>
          </p:cNvPr>
          <p:cNvCxnSpPr>
            <a:cxnSpLocks/>
          </p:cNvCxnSpPr>
          <p:nvPr userDrawn="1"/>
        </p:nvCxnSpPr>
        <p:spPr>
          <a:xfrm>
            <a:off x="652842" y="1463984"/>
            <a:ext cx="0" cy="4622196"/>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42AC000-D8C5-B784-23E2-F4D143ED31FE}"/>
              </a:ext>
            </a:extLst>
          </p:cNvPr>
          <p:cNvSpPr txBox="1"/>
          <p:nvPr userDrawn="1"/>
        </p:nvSpPr>
        <p:spPr>
          <a:xfrm>
            <a:off x="0" y="941634"/>
            <a:ext cx="1305685" cy="461665"/>
          </a:xfrm>
          <a:prstGeom prst="rect">
            <a:avLst/>
          </a:prstGeom>
          <a:noFill/>
        </p:spPr>
        <p:txBody>
          <a:bodyPr wrap="square" rtlCol="0">
            <a:spAutoFit/>
          </a:bodyPr>
          <a:lstStyle/>
          <a:p>
            <a:pPr algn="ctr"/>
            <a:r>
              <a:rPr lang="en-GB" sz="1200" b="1" noProof="0" dirty="0">
                <a:solidFill>
                  <a:srgbClr val="B0BF27"/>
                </a:solidFill>
                <a:latin typeface="Arial" panose="020B0604020202020204" pitchFamily="34" charset="0"/>
                <a:cs typeface="Arial" panose="020B0604020202020204" pitchFamily="34" charset="0"/>
              </a:rPr>
              <a:t>Land Monitoring</a:t>
            </a:r>
          </a:p>
        </p:txBody>
      </p:sp>
      <p:pic>
        <p:nvPicPr>
          <p:cNvPr id="9" name="Picture 3">
            <a:extLst>
              <a:ext uri="{FF2B5EF4-FFF2-40B4-BE49-F238E27FC236}">
                <a16:creationId xmlns:a16="http://schemas.microsoft.com/office/drawing/2014/main" id="{B38E23F5-7007-B873-8551-0105311BFB57}"/>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201519" y="193437"/>
            <a:ext cx="902648" cy="729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26241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_Graphic elements">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384649-B8A4-AF0C-CB36-1324F16525F1}"/>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pic>
        <p:nvPicPr>
          <p:cNvPr id="7" name="Graphic 6">
            <a:extLst>
              <a:ext uri="{FF2B5EF4-FFF2-40B4-BE49-F238E27FC236}">
                <a16:creationId xmlns:a16="http://schemas.microsoft.com/office/drawing/2014/main" id="{D39CFF7D-1CEB-3B1B-A344-BAF17C9666B7}"/>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19824131">
            <a:off x="-723803" y="5494587"/>
            <a:ext cx="1775483" cy="390397"/>
          </a:xfrm>
          <a:prstGeom prst="rect">
            <a:avLst/>
          </a:prstGeom>
        </p:spPr>
      </p:pic>
      <p:pic>
        <p:nvPicPr>
          <p:cNvPr id="8" name="Graphic 7">
            <a:extLst>
              <a:ext uri="{FF2B5EF4-FFF2-40B4-BE49-F238E27FC236}">
                <a16:creationId xmlns:a16="http://schemas.microsoft.com/office/drawing/2014/main" id="{4A44DF56-03C0-B162-B94B-342B0FD57D2B}"/>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8944320">
            <a:off x="11153028" y="428510"/>
            <a:ext cx="1775483" cy="390397"/>
          </a:xfrm>
          <a:prstGeom prst="rect">
            <a:avLst/>
          </a:prstGeom>
        </p:spPr>
      </p:pic>
      <p:pic>
        <p:nvPicPr>
          <p:cNvPr id="9" name="Graphic 8">
            <a:extLst>
              <a:ext uri="{FF2B5EF4-FFF2-40B4-BE49-F238E27FC236}">
                <a16:creationId xmlns:a16="http://schemas.microsoft.com/office/drawing/2014/main" id="{5A2FD2A6-91E5-D863-4C63-36A5295362E9}"/>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9961" t="-11913" b="-2"/>
          <a:stretch/>
        </p:blipFill>
        <p:spPr>
          <a:xfrm rot="19800060">
            <a:off x="-686733" y="6063409"/>
            <a:ext cx="1579343" cy="127918"/>
          </a:xfrm>
          <a:prstGeom prst="rect">
            <a:avLst/>
          </a:prstGeom>
        </p:spPr>
      </p:pic>
      <p:pic>
        <p:nvPicPr>
          <p:cNvPr id="14" name="Graphic 13">
            <a:extLst>
              <a:ext uri="{FF2B5EF4-FFF2-40B4-BE49-F238E27FC236}">
                <a16:creationId xmlns:a16="http://schemas.microsoft.com/office/drawing/2014/main" id="{D6BDBD0B-674B-93D6-132E-54DCFBB09B09}"/>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83374" t="-17335"/>
          <a:stretch/>
        </p:blipFill>
        <p:spPr>
          <a:xfrm rot="19871267">
            <a:off x="-337321" y="5224515"/>
            <a:ext cx="880515" cy="201172"/>
          </a:xfrm>
          <a:prstGeom prst="rect">
            <a:avLst/>
          </a:prstGeom>
        </p:spPr>
      </p:pic>
      <p:pic>
        <p:nvPicPr>
          <p:cNvPr id="15" name="Graphic 14">
            <a:extLst>
              <a:ext uri="{FF2B5EF4-FFF2-40B4-BE49-F238E27FC236}">
                <a16:creationId xmlns:a16="http://schemas.microsoft.com/office/drawing/2014/main" id="{EAC97BD9-6268-CBBD-E2F8-E051CA0119AB}"/>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2" r="49672" b="-23212"/>
          <a:stretch/>
        </p:blipFill>
        <p:spPr>
          <a:xfrm rot="19684313">
            <a:off x="11759455" y="787695"/>
            <a:ext cx="1212804" cy="105622"/>
          </a:xfrm>
          <a:prstGeom prst="rect">
            <a:avLst/>
          </a:prstGeom>
        </p:spPr>
      </p:pic>
      <p:pic>
        <p:nvPicPr>
          <p:cNvPr id="2" name="Picture 1" descr="A black background with yellow text&#10;&#10;AI-generated content may be incorrect.">
            <a:extLst>
              <a:ext uri="{FF2B5EF4-FFF2-40B4-BE49-F238E27FC236}">
                <a16:creationId xmlns:a16="http://schemas.microsoft.com/office/drawing/2014/main" id="{8C1212F0-AD1E-F660-C49C-A441E9CFCD2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23731905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384649-B8A4-AF0C-CB36-1324F16525F1}"/>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pic>
        <p:nvPicPr>
          <p:cNvPr id="3" name="Picture 2" descr="A black background with yellow text&#10;&#10;AI-generated content may be incorrect.">
            <a:extLst>
              <a:ext uri="{FF2B5EF4-FFF2-40B4-BE49-F238E27FC236}">
                <a16:creationId xmlns:a16="http://schemas.microsoft.com/office/drawing/2014/main" id="{949992F0-F21F-0EBA-845D-48C643DCAE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1062288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A5A8CCD-214E-8492-9EB7-BB2596071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2">
            <a:extLst>
              <a:ext uri="{FF2B5EF4-FFF2-40B4-BE49-F238E27FC236}">
                <a16:creationId xmlns:a16="http://schemas.microsoft.com/office/drawing/2014/main" id="{43B727B5-C679-080C-2AC2-77BEAEB4C375}"/>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572341" y="6365349"/>
            <a:ext cx="1025637" cy="3740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4FF0C833-E842-26BF-92B8-86C5F229D921}"/>
              </a:ext>
            </a:extLst>
          </p:cNvPr>
          <p:cNvSpPr txBox="1"/>
          <p:nvPr userDrawn="1"/>
        </p:nvSpPr>
        <p:spPr>
          <a:xfrm>
            <a:off x="4539186" y="6315899"/>
            <a:ext cx="2000250" cy="415498"/>
          </a:xfrm>
          <a:prstGeom prst="rect">
            <a:avLst/>
          </a:prstGeom>
          <a:noFill/>
        </p:spPr>
        <p:txBody>
          <a:bodyPr wrap="square" rtlCol="0">
            <a:spAutoFit/>
          </a:bodyPr>
          <a:lstStyle/>
          <a:p>
            <a:r>
              <a:rPr lang="en-US" sz="1050" dirty="0">
                <a:solidFill>
                  <a:schemeClr val="bg1"/>
                </a:solidFill>
                <a:latin typeface="Arial" panose="020B0604020202020204" pitchFamily="34" charset="0"/>
                <a:cs typeface="Arial" panose="020B0604020202020204" pitchFamily="34" charset="0"/>
              </a:rPr>
              <a:t>PROGRAMME </a:t>
            </a:r>
          </a:p>
          <a:p>
            <a:r>
              <a:rPr lang="en-US" sz="1050" dirty="0">
                <a:solidFill>
                  <a:schemeClr val="bg1"/>
                </a:solidFill>
                <a:latin typeface="Arial" panose="020B0604020202020204" pitchFamily="34" charset="0"/>
                <a:cs typeface="Arial" panose="020B0604020202020204" pitchFamily="34" charset="0"/>
              </a:rPr>
              <a:t>OF THE EUROPEAN UNION</a:t>
            </a:r>
            <a:endParaRPr lang="en-DK" sz="1050">
              <a:solidFill>
                <a:schemeClr val="bg1"/>
              </a:solidFill>
              <a:latin typeface="Arial" panose="020B0604020202020204" pitchFamily="34" charset="0"/>
              <a:cs typeface="Arial" panose="020B0604020202020204" pitchFamily="34" charset="0"/>
            </a:endParaRPr>
          </a:p>
        </p:txBody>
      </p:sp>
      <p:pic>
        <p:nvPicPr>
          <p:cNvPr id="14" name="Picture 13" descr="Background pattern">
            <a:extLst>
              <a:ext uri="{FF2B5EF4-FFF2-40B4-BE49-F238E27FC236}">
                <a16:creationId xmlns:a16="http://schemas.microsoft.com/office/drawing/2014/main" id="{A7C975FB-D3FD-19CD-2939-537C779AAED4}"/>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3939121" y="6333281"/>
            <a:ext cx="600065" cy="415498"/>
          </a:xfrm>
          <a:prstGeom prst="rect">
            <a:avLst/>
          </a:prstGeom>
        </p:spPr>
      </p:pic>
      <p:sp>
        <p:nvSpPr>
          <p:cNvPr id="6" name="Slide Number Placeholder 5">
            <a:extLst>
              <a:ext uri="{FF2B5EF4-FFF2-40B4-BE49-F238E27FC236}">
                <a16:creationId xmlns:a16="http://schemas.microsoft.com/office/drawing/2014/main" id="{76FE2B0F-C1E0-56FF-04A0-BC6330636A0E}"/>
              </a:ext>
            </a:extLst>
          </p:cNvPr>
          <p:cNvSpPr>
            <a:spLocks noGrp="1"/>
          </p:cNvSpPr>
          <p:nvPr>
            <p:ph type="sldNum" sz="quarter" idx="12"/>
          </p:nvPr>
        </p:nvSpPr>
        <p:spPr>
          <a:xfrm>
            <a:off x="9121238" y="57232"/>
            <a:ext cx="2743200" cy="234242"/>
          </a:xfrm>
          <a:prstGeom prst="rect">
            <a:avLst/>
          </a:prstGeom>
        </p:spPr>
        <p:txBody>
          <a:bodyPr/>
          <a:lstStyle>
            <a:lvl1pPr>
              <a:defRPr>
                <a:solidFill>
                  <a:schemeClr val="bg1"/>
                </a:solidFill>
              </a:defRPr>
            </a:lvl1pPr>
          </a:lstStyle>
          <a:p>
            <a:fld id="{B483F801-8E86-4B33-862C-3E1C711AECEF}" type="slidenum">
              <a:rPr lang="en-DK" smtClean="0"/>
              <a:pPr/>
              <a:t>‹#›</a:t>
            </a:fld>
            <a:endParaRPr lang="en-DK"/>
          </a:p>
        </p:txBody>
      </p:sp>
      <p:sp>
        <p:nvSpPr>
          <p:cNvPr id="21" name="Subtitle 2">
            <a:extLst>
              <a:ext uri="{FF2B5EF4-FFF2-40B4-BE49-F238E27FC236}">
                <a16:creationId xmlns:a16="http://schemas.microsoft.com/office/drawing/2014/main" id="{ABBBBB9A-8A5D-2847-0A42-0AA4ABDDB355}"/>
              </a:ext>
            </a:extLst>
          </p:cNvPr>
          <p:cNvSpPr>
            <a:spLocks noGrp="1"/>
          </p:cNvSpPr>
          <p:nvPr>
            <p:ph type="subTitle" idx="13" hasCustomPrompt="1"/>
          </p:nvPr>
        </p:nvSpPr>
        <p:spPr>
          <a:xfrm>
            <a:off x="6050627" y="3731281"/>
            <a:ext cx="5357499" cy="426764"/>
          </a:xfrm>
        </p:spPr>
        <p:txBody>
          <a:bodyPr>
            <a:normAutofit/>
          </a:bodyPr>
          <a:lstStyle>
            <a:lvl1pPr marL="0" indent="0" algn="l">
              <a:buNone/>
              <a:defRPr sz="24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noProof="0"/>
              <a:t>Title of the event / workshop</a:t>
            </a:r>
          </a:p>
          <a:p>
            <a:endParaRPr lang="en-GB" noProof="0"/>
          </a:p>
        </p:txBody>
      </p:sp>
      <p:sp>
        <p:nvSpPr>
          <p:cNvPr id="22" name="Text Placeholder 5">
            <a:extLst>
              <a:ext uri="{FF2B5EF4-FFF2-40B4-BE49-F238E27FC236}">
                <a16:creationId xmlns:a16="http://schemas.microsoft.com/office/drawing/2014/main" id="{13D7B516-AA56-7807-3DB5-7B0CA7D4C449}"/>
              </a:ext>
            </a:extLst>
          </p:cNvPr>
          <p:cNvSpPr>
            <a:spLocks noGrp="1"/>
          </p:cNvSpPr>
          <p:nvPr>
            <p:ph type="body" sz="quarter" idx="14" hasCustomPrompt="1"/>
          </p:nvPr>
        </p:nvSpPr>
        <p:spPr>
          <a:xfrm>
            <a:off x="6050627" y="4319682"/>
            <a:ext cx="5328681" cy="447675"/>
          </a:xfrm>
        </p:spPr>
        <p:txBody>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a:t>
            </a:r>
          </a:p>
          <a:p>
            <a:pPr lvl="1"/>
            <a:endParaRPr lang="en-US"/>
          </a:p>
        </p:txBody>
      </p:sp>
      <p:sp>
        <p:nvSpPr>
          <p:cNvPr id="23" name="Text Placeholder 5">
            <a:extLst>
              <a:ext uri="{FF2B5EF4-FFF2-40B4-BE49-F238E27FC236}">
                <a16:creationId xmlns:a16="http://schemas.microsoft.com/office/drawing/2014/main" id="{36C29AF1-E014-E726-3270-BA9F965B6D2E}"/>
              </a:ext>
            </a:extLst>
          </p:cNvPr>
          <p:cNvSpPr>
            <a:spLocks noGrp="1"/>
          </p:cNvSpPr>
          <p:nvPr>
            <p:ph type="body" sz="quarter" idx="15" hasCustomPrompt="1"/>
          </p:nvPr>
        </p:nvSpPr>
        <p:spPr>
          <a:xfrm>
            <a:off x="6050627" y="4910961"/>
            <a:ext cx="5328681" cy="447675"/>
          </a:xfrm>
        </p:spPr>
        <p:txBody>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Date</a:t>
            </a:r>
          </a:p>
          <a:p>
            <a:pPr lvl="1"/>
            <a:endParaRPr lang="en-US"/>
          </a:p>
        </p:txBody>
      </p:sp>
      <p:sp>
        <p:nvSpPr>
          <p:cNvPr id="25" name="TextBox 24">
            <a:extLst>
              <a:ext uri="{FF2B5EF4-FFF2-40B4-BE49-F238E27FC236}">
                <a16:creationId xmlns:a16="http://schemas.microsoft.com/office/drawing/2014/main" id="{5685F20D-74DF-1651-A833-68A6A0E24555}"/>
              </a:ext>
            </a:extLst>
          </p:cNvPr>
          <p:cNvSpPr txBox="1"/>
          <p:nvPr userDrawn="1"/>
        </p:nvSpPr>
        <p:spPr>
          <a:xfrm>
            <a:off x="725906" y="4122637"/>
            <a:ext cx="2918784" cy="318100"/>
          </a:xfrm>
          <a:prstGeom prst="rect">
            <a:avLst/>
          </a:prstGeom>
          <a:noFill/>
        </p:spPr>
        <p:txBody>
          <a:bodyPr wrap="square" rtlCol="0">
            <a:spAutoFit/>
          </a:bodyPr>
          <a:lstStyle/>
          <a:p>
            <a:pPr algn="ctr"/>
            <a:r>
              <a:rPr lang="en-GB" sz="1467" b="0" noProof="0" dirty="0">
                <a:solidFill>
                  <a:schemeClr val="bg1"/>
                </a:solidFill>
                <a:latin typeface="Arial" panose="020B0604020202020204" pitchFamily="34" charset="0"/>
                <a:cs typeface="Arial" panose="020B0604020202020204" pitchFamily="34" charset="0"/>
              </a:rPr>
              <a:t>Land Monitoring</a:t>
            </a:r>
          </a:p>
        </p:txBody>
      </p:sp>
      <p:sp>
        <p:nvSpPr>
          <p:cNvPr id="3" name="Text Placeholder 4">
            <a:extLst>
              <a:ext uri="{FF2B5EF4-FFF2-40B4-BE49-F238E27FC236}">
                <a16:creationId xmlns:a16="http://schemas.microsoft.com/office/drawing/2014/main" id="{37ED1B70-F6AE-3D4C-2890-45442EBC641A}"/>
              </a:ext>
            </a:extLst>
          </p:cNvPr>
          <p:cNvSpPr>
            <a:spLocks noGrp="1"/>
          </p:cNvSpPr>
          <p:nvPr>
            <p:ph type="body" sz="quarter" idx="16" hasCustomPrompt="1"/>
          </p:nvPr>
        </p:nvSpPr>
        <p:spPr>
          <a:xfrm>
            <a:off x="6050627" y="1690754"/>
            <a:ext cx="5357499" cy="1811234"/>
          </a:xfrm>
        </p:spPr>
        <p:txBody>
          <a:bodyPr>
            <a:noAutofit/>
          </a:bodyPr>
          <a:lstStyle>
            <a:lvl1pPr marL="0" indent="0">
              <a:buNone/>
              <a:defRPr sz="4400">
                <a:solidFill>
                  <a:schemeClr val="bg1"/>
                </a:solidFill>
                <a:latin typeface="Arial Black" panose="020B0A04020102090204" pitchFamily="34" charset="0"/>
              </a:defRPr>
            </a:lvl1pPr>
          </a:lstStyle>
          <a:p>
            <a:pPr lvl="0"/>
            <a:r>
              <a:rPr lang="en-US"/>
              <a:t>CLICK TO EDIT MASTER TITLE STYLE </a:t>
            </a:r>
            <a:endParaRPr lang="en-DK"/>
          </a:p>
        </p:txBody>
      </p:sp>
      <p:sp>
        <p:nvSpPr>
          <p:cNvPr id="5" name="TextBox 4">
            <a:extLst>
              <a:ext uri="{FF2B5EF4-FFF2-40B4-BE49-F238E27FC236}">
                <a16:creationId xmlns:a16="http://schemas.microsoft.com/office/drawing/2014/main" id="{B1EF42DD-F2AD-EC6E-9BEE-03E7DD0D1798}"/>
              </a:ext>
            </a:extLst>
          </p:cNvPr>
          <p:cNvSpPr txBox="1"/>
          <p:nvPr userDrawn="1"/>
        </p:nvSpPr>
        <p:spPr>
          <a:xfrm>
            <a:off x="8200927" y="6442887"/>
            <a:ext cx="1172989" cy="215444"/>
          </a:xfrm>
          <a:prstGeom prst="rect">
            <a:avLst/>
          </a:prstGeom>
          <a:noFill/>
        </p:spPr>
        <p:txBody>
          <a:bodyPr wrap="square" rtlCol="0">
            <a:spAutoFit/>
          </a:bodyPr>
          <a:lstStyle/>
          <a:p>
            <a:r>
              <a:rPr lang="en-US" sz="800" dirty="0">
                <a:solidFill>
                  <a:schemeClr val="bg1"/>
                </a:solidFill>
                <a:latin typeface="Arial" panose="020B0604020202020204" pitchFamily="34" charset="0"/>
                <a:cs typeface="Arial" panose="020B0604020202020204" pitchFamily="34" charset="0"/>
              </a:rPr>
              <a:t>Implemented by</a:t>
            </a:r>
            <a:endParaRPr lang="en-DK" sz="800">
              <a:solidFill>
                <a:schemeClr val="bg1"/>
              </a:solidFill>
              <a:latin typeface="Arial" panose="020B0604020202020204" pitchFamily="34" charset="0"/>
              <a:cs typeface="Arial" panose="020B0604020202020204" pitchFamily="34" charset="0"/>
            </a:endParaRPr>
          </a:p>
        </p:txBody>
      </p:sp>
      <p:pic>
        <p:nvPicPr>
          <p:cNvPr id="7" name="Picture 6" descr="A white text on a black background&#10;&#10;Description automatically generated with low confidence">
            <a:extLst>
              <a:ext uri="{FF2B5EF4-FFF2-40B4-BE49-F238E27FC236}">
                <a16:creationId xmlns:a16="http://schemas.microsoft.com/office/drawing/2014/main" id="{F0969B7C-4980-F021-D209-712D5D37F7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153744" y="6342238"/>
            <a:ext cx="1113466" cy="410353"/>
          </a:xfrm>
          <a:prstGeom prst="rect">
            <a:avLst/>
          </a:prstGeom>
        </p:spPr>
      </p:pic>
      <p:pic>
        <p:nvPicPr>
          <p:cNvPr id="4" name="Picture 3" descr="A white and black logo&#10;&#10;AI-generated content may be incorrect.">
            <a:extLst>
              <a:ext uri="{FF2B5EF4-FFF2-40B4-BE49-F238E27FC236}">
                <a16:creationId xmlns:a16="http://schemas.microsoft.com/office/drawing/2014/main" id="{5864D1AB-E47E-CD8C-D582-52D51599DE1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90158" y="2129646"/>
            <a:ext cx="1735156" cy="1815017"/>
          </a:xfrm>
          <a:prstGeom prst="rect">
            <a:avLst/>
          </a:prstGeom>
        </p:spPr>
      </p:pic>
      <p:pic>
        <p:nvPicPr>
          <p:cNvPr id="2" name="Picture 1" descr="A logo with white lines on a black background&#10;&#10;AI-generated content may be incorrect.">
            <a:extLst>
              <a:ext uri="{FF2B5EF4-FFF2-40B4-BE49-F238E27FC236}">
                <a16:creationId xmlns:a16="http://schemas.microsoft.com/office/drawing/2014/main" id="{E28B903D-A6B5-67D7-F2DF-440EEE9B52B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401967" y="6304331"/>
            <a:ext cx="1491120" cy="392870"/>
          </a:xfrm>
          <a:prstGeom prst="rect">
            <a:avLst/>
          </a:prstGeom>
        </p:spPr>
      </p:pic>
    </p:spTree>
    <p:extLst>
      <p:ext uri="{BB962C8B-B14F-4D97-AF65-F5344CB8AC3E}">
        <p14:creationId xmlns:p14="http://schemas.microsoft.com/office/powerpoint/2010/main" val="2485327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931AF75-739B-9A2F-A5B3-D30BCAC59861}"/>
              </a:ext>
            </a:extLst>
          </p:cNvPr>
          <p:cNvSpPr>
            <a:spLocks noGrp="1"/>
          </p:cNvSpPr>
          <p:nvPr>
            <p:ph type="pic" sz="quarter" idx="13"/>
          </p:nvPr>
        </p:nvSpPr>
        <p:spPr>
          <a:xfrm>
            <a:off x="0" y="0"/>
            <a:ext cx="12192000" cy="6092825"/>
          </a:xfrm>
        </p:spPr>
        <p:txBody>
          <a:bodyPr/>
          <a:lstStyle/>
          <a:p>
            <a:endParaRPr lang="en-DK"/>
          </a:p>
        </p:txBody>
      </p:sp>
      <p:sp>
        <p:nvSpPr>
          <p:cNvPr id="4" name="Slide Number Placeholder 3">
            <a:extLst>
              <a:ext uri="{FF2B5EF4-FFF2-40B4-BE49-F238E27FC236}">
                <a16:creationId xmlns:a16="http://schemas.microsoft.com/office/drawing/2014/main" id="{68384649-B8A4-AF0C-CB36-1324F16525F1}"/>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pic>
        <p:nvPicPr>
          <p:cNvPr id="3" name="Picture 2" descr="A black background with yellow text&#10;&#10;AI-generated content may be incorrect.">
            <a:extLst>
              <a:ext uri="{FF2B5EF4-FFF2-40B4-BE49-F238E27FC236}">
                <a16:creationId xmlns:a16="http://schemas.microsoft.com/office/drawing/2014/main" id="{D2697418-76C5-D4DC-8EB1-FEFE2E90F1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35700528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384649-B8A4-AF0C-CB36-1324F16525F1}"/>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8" name="Media Placeholder 7">
            <a:extLst>
              <a:ext uri="{FF2B5EF4-FFF2-40B4-BE49-F238E27FC236}">
                <a16:creationId xmlns:a16="http://schemas.microsoft.com/office/drawing/2014/main" id="{5BAFCE74-C16E-5222-8B3C-C4F028F94DCE}"/>
              </a:ext>
            </a:extLst>
          </p:cNvPr>
          <p:cNvSpPr>
            <a:spLocks noGrp="1"/>
          </p:cNvSpPr>
          <p:nvPr>
            <p:ph type="media" sz="quarter" idx="13"/>
          </p:nvPr>
        </p:nvSpPr>
        <p:spPr>
          <a:xfrm>
            <a:off x="0" y="0"/>
            <a:ext cx="12192000" cy="6019800"/>
          </a:xfrm>
        </p:spPr>
        <p:txBody>
          <a:bodyPr/>
          <a:lstStyle/>
          <a:p>
            <a:endParaRPr lang="en-DK"/>
          </a:p>
        </p:txBody>
      </p:sp>
      <p:pic>
        <p:nvPicPr>
          <p:cNvPr id="3" name="Picture 2" descr="A black background with yellow text&#10;&#10;AI-generated content may be incorrect.">
            <a:extLst>
              <a:ext uri="{FF2B5EF4-FFF2-40B4-BE49-F238E27FC236}">
                <a16:creationId xmlns:a16="http://schemas.microsoft.com/office/drawing/2014/main" id="{DFCD7E6A-68E6-C8B3-93A2-C8C15F7205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9853915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round pictures with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384649-B8A4-AF0C-CB36-1324F16525F1}"/>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11" name="Text Placeholder 7">
            <a:extLst>
              <a:ext uri="{FF2B5EF4-FFF2-40B4-BE49-F238E27FC236}">
                <a16:creationId xmlns:a16="http://schemas.microsoft.com/office/drawing/2014/main" id="{D6AD4DA7-1FF8-54AD-2024-897380853629}"/>
              </a:ext>
            </a:extLst>
          </p:cNvPr>
          <p:cNvSpPr>
            <a:spLocks noGrp="1"/>
          </p:cNvSpPr>
          <p:nvPr>
            <p:ph type="body" sz="quarter" idx="17"/>
          </p:nvPr>
        </p:nvSpPr>
        <p:spPr>
          <a:xfrm>
            <a:off x="726210" y="4843360"/>
            <a:ext cx="2181225" cy="1339850"/>
          </a:xfrm>
        </p:spPr>
        <p:txBody>
          <a:bodyPr/>
          <a:lstStyle/>
          <a:p>
            <a:endParaRPr lang="en-IE"/>
          </a:p>
        </p:txBody>
      </p:sp>
      <p:sp>
        <p:nvSpPr>
          <p:cNvPr id="12" name="Text Placeholder 8">
            <a:extLst>
              <a:ext uri="{FF2B5EF4-FFF2-40B4-BE49-F238E27FC236}">
                <a16:creationId xmlns:a16="http://schemas.microsoft.com/office/drawing/2014/main" id="{B7E07B3B-33EA-37B2-BA11-CB378FA19937}"/>
              </a:ext>
            </a:extLst>
          </p:cNvPr>
          <p:cNvSpPr>
            <a:spLocks noGrp="1"/>
          </p:cNvSpPr>
          <p:nvPr>
            <p:ph type="body" sz="quarter" idx="18"/>
          </p:nvPr>
        </p:nvSpPr>
        <p:spPr>
          <a:xfrm>
            <a:off x="3568232" y="4843360"/>
            <a:ext cx="2181225" cy="1339850"/>
          </a:xfrm>
        </p:spPr>
        <p:txBody>
          <a:bodyPr/>
          <a:lstStyle/>
          <a:p>
            <a:endParaRPr lang="en-IE"/>
          </a:p>
        </p:txBody>
      </p:sp>
      <p:sp>
        <p:nvSpPr>
          <p:cNvPr id="13" name="Text Placeholder 9">
            <a:extLst>
              <a:ext uri="{FF2B5EF4-FFF2-40B4-BE49-F238E27FC236}">
                <a16:creationId xmlns:a16="http://schemas.microsoft.com/office/drawing/2014/main" id="{2117F124-BCAE-0CB6-4283-324B742AAE32}"/>
              </a:ext>
            </a:extLst>
          </p:cNvPr>
          <p:cNvSpPr>
            <a:spLocks noGrp="1"/>
          </p:cNvSpPr>
          <p:nvPr>
            <p:ph type="body" sz="quarter" idx="19"/>
          </p:nvPr>
        </p:nvSpPr>
        <p:spPr>
          <a:xfrm>
            <a:off x="6442545" y="4843360"/>
            <a:ext cx="2181225" cy="1339850"/>
          </a:xfrm>
        </p:spPr>
        <p:txBody>
          <a:bodyPr/>
          <a:lstStyle/>
          <a:p>
            <a:endParaRPr lang="en-IE"/>
          </a:p>
        </p:txBody>
      </p:sp>
      <p:sp>
        <p:nvSpPr>
          <p:cNvPr id="14" name="Text Placeholder 10">
            <a:extLst>
              <a:ext uri="{FF2B5EF4-FFF2-40B4-BE49-F238E27FC236}">
                <a16:creationId xmlns:a16="http://schemas.microsoft.com/office/drawing/2014/main" id="{1C15079D-D833-1FDF-4D92-6576FB503762}"/>
              </a:ext>
            </a:extLst>
          </p:cNvPr>
          <p:cNvSpPr>
            <a:spLocks noGrp="1"/>
          </p:cNvSpPr>
          <p:nvPr>
            <p:ph type="body" sz="quarter" idx="20"/>
          </p:nvPr>
        </p:nvSpPr>
        <p:spPr>
          <a:xfrm>
            <a:off x="9255498" y="4843360"/>
            <a:ext cx="2181225" cy="1339850"/>
          </a:xfrm>
        </p:spPr>
        <p:txBody>
          <a:bodyPr/>
          <a:lstStyle/>
          <a:p>
            <a:endParaRPr lang="en-IE"/>
          </a:p>
        </p:txBody>
      </p:sp>
      <p:sp>
        <p:nvSpPr>
          <p:cNvPr id="15" name="Picture Placeholder 3">
            <a:extLst>
              <a:ext uri="{FF2B5EF4-FFF2-40B4-BE49-F238E27FC236}">
                <a16:creationId xmlns:a16="http://schemas.microsoft.com/office/drawing/2014/main" id="{3761DF8E-93C6-9082-412E-0FD01515EF39}"/>
              </a:ext>
            </a:extLst>
          </p:cNvPr>
          <p:cNvSpPr>
            <a:spLocks noGrp="1"/>
          </p:cNvSpPr>
          <p:nvPr>
            <p:ph type="pic" sz="quarter" idx="13"/>
          </p:nvPr>
        </p:nvSpPr>
        <p:spPr>
          <a:xfrm>
            <a:off x="725136" y="2222205"/>
            <a:ext cx="2305143" cy="2350983"/>
          </a:xfrm>
          <a:prstGeom prst="flowChartConnector">
            <a:avLst/>
          </a:prstGeom>
          <a:solidFill>
            <a:srgbClr val="B0BF27"/>
          </a:solidFill>
        </p:spPr>
        <p:txBody>
          <a:bodyPr/>
          <a:lstStyle/>
          <a:p>
            <a:endParaRPr lang="en-GB" dirty="0"/>
          </a:p>
        </p:txBody>
      </p:sp>
      <p:sp>
        <p:nvSpPr>
          <p:cNvPr id="23" name="Picture Placeholder 3">
            <a:extLst>
              <a:ext uri="{FF2B5EF4-FFF2-40B4-BE49-F238E27FC236}">
                <a16:creationId xmlns:a16="http://schemas.microsoft.com/office/drawing/2014/main" id="{9B7FC4B4-3FAF-7214-4592-DF6F32FA5E10}"/>
              </a:ext>
            </a:extLst>
          </p:cNvPr>
          <p:cNvSpPr>
            <a:spLocks noGrp="1"/>
          </p:cNvSpPr>
          <p:nvPr>
            <p:ph type="pic" sz="quarter" idx="21"/>
          </p:nvPr>
        </p:nvSpPr>
        <p:spPr>
          <a:xfrm>
            <a:off x="3506272" y="2253508"/>
            <a:ext cx="2305143" cy="2350983"/>
          </a:xfrm>
          <a:prstGeom prst="flowChartConnector">
            <a:avLst/>
          </a:prstGeom>
          <a:solidFill>
            <a:srgbClr val="B0BF27"/>
          </a:solidFill>
        </p:spPr>
        <p:txBody>
          <a:bodyPr/>
          <a:lstStyle/>
          <a:p>
            <a:endParaRPr lang="en-GB" dirty="0"/>
          </a:p>
        </p:txBody>
      </p:sp>
      <p:sp>
        <p:nvSpPr>
          <p:cNvPr id="24" name="Picture Placeholder 3">
            <a:extLst>
              <a:ext uri="{FF2B5EF4-FFF2-40B4-BE49-F238E27FC236}">
                <a16:creationId xmlns:a16="http://schemas.microsoft.com/office/drawing/2014/main" id="{2FD51F2F-A431-1BD6-0A4B-3242EFBDC26C}"/>
              </a:ext>
            </a:extLst>
          </p:cNvPr>
          <p:cNvSpPr>
            <a:spLocks noGrp="1"/>
          </p:cNvSpPr>
          <p:nvPr>
            <p:ph type="pic" sz="quarter" idx="22"/>
          </p:nvPr>
        </p:nvSpPr>
        <p:spPr>
          <a:xfrm>
            <a:off x="9130982" y="2247315"/>
            <a:ext cx="2305143" cy="2350983"/>
          </a:xfrm>
          <a:prstGeom prst="flowChartConnector">
            <a:avLst/>
          </a:prstGeom>
          <a:solidFill>
            <a:srgbClr val="B0BF27"/>
          </a:solidFill>
        </p:spPr>
        <p:txBody>
          <a:bodyPr/>
          <a:lstStyle/>
          <a:p>
            <a:endParaRPr lang="en-GB" dirty="0"/>
          </a:p>
        </p:txBody>
      </p:sp>
      <p:sp>
        <p:nvSpPr>
          <p:cNvPr id="25" name="Picture Placeholder 3">
            <a:extLst>
              <a:ext uri="{FF2B5EF4-FFF2-40B4-BE49-F238E27FC236}">
                <a16:creationId xmlns:a16="http://schemas.microsoft.com/office/drawing/2014/main" id="{5DCE1976-4B29-7ACA-EAC3-7BF2BBE01BAA}"/>
              </a:ext>
            </a:extLst>
          </p:cNvPr>
          <p:cNvSpPr>
            <a:spLocks noGrp="1"/>
          </p:cNvSpPr>
          <p:nvPr>
            <p:ph type="pic" sz="quarter" idx="23"/>
          </p:nvPr>
        </p:nvSpPr>
        <p:spPr>
          <a:xfrm>
            <a:off x="6318627" y="2253508"/>
            <a:ext cx="2305143" cy="2350983"/>
          </a:xfrm>
          <a:prstGeom prst="flowChartConnector">
            <a:avLst/>
          </a:prstGeom>
          <a:solidFill>
            <a:srgbClr val="B0BF27"/>
          </a:solidFill>
        </p:spPr>
        <p:txBody>
          <a:bodyPr/>
          <a:lstStyle/>
          <a:p>
            <a:endParaRPr lang="en-GB" dirty="0"/>
          </a:p>
        </p:txBody>
      </p:sp>
      <p:sp>
        <p:nvSpPr>
          <p:cNvPr id="26" name="Title 2">
            <a:extLst>
              <a:ext uri="{FF2B5EF4-FFF2-40B4-BE49-F238E27FC236}">
                <a16:creationId xmlns:a16="http://schemas.microsoft.com/office/drawing/2014/main" id="{2B721C6E-A331-7794-52C7-7F3A22CBA207}"/>
              </a:ext>
            </a:extLst>
          </p:cNvPr>
          <p:cNvSpPr>
            <a:spLocks noGrp="1"/>
          </p:cNvSpPr>
          <p:nvPr>
            <p:ph type="title"/>
          </p:nvPr>
        </p:nvSpPr>
        <p:spPr>
          <a:xfrm>
            <a:off x="349624" y="1022311"/>
            <a:ext cx="11510682" cy="668377"/>
          </a:xfrm>
        </p:spPr>
        <p:txBody>
          <a:bodyPr/>
          <a:lstStyle/>
          <a:p>
            <a:endParaRPr lang="en-IE"/>
          </a:p>
        </p:txBody>
      </p:sp>
      <p:pic>
        <p:nvPicPr>
          <p:cNvPr id="3" name="Picture 2" descr="A black background with yellow text&#10;&#10;AI-generated content may be incorrect.">
            <a:extLst>
              <a:ext uri="{FF2B5EF4-FFF2-40B4-BE49-F238E27FC236}">
                <a16:creationId xmlns:a16="http://schemas.microsoft.com/office/drawing/2014/main" id="{36492B03-CE75-E596-BB91-FF06D1197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31072916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text boxes and three picture ">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384649-B8A4-AF0C-CB36-1324F16525F1}"/>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5" name="Title 2">
            <a:extLst>
              <a:ext uri="{FF2B5EF4-FFF2-40B4-BE49-F238E27FC236}">
                <a16:creationId xmlns:a16="http://schemas.microsoft.com/office/drawing/2014/main" id="{717AC4EC-274D-E2EF-680C-49F0F39887C5}"/>
              </a:ext>
            </a:extLst>
          </p:cNvPr>
          <p:cNvSpPr>
            <a:spLocks noGrp="1"/>
          </p:cNvSpPr>
          <p:nvPr>
            <p:ph type="title"/>
          </p:nvPr>
        </p:nvSpPr>
        <p:spPr>
          <a:xfrm>
            <a:off x="349623" y="1464589"/>
            <a:ext cx="4072251" cy="897571"/>
          </a:xfrm>
        </p:spPr>
        <p:txBody>
          <a:bodyPr/>
          <a:lstStyle/>
          <a:p>
            <a:endParaRPr lang="en-IE"/>
          </a:p>
        </p:txBody>
      </p:sp>
      <p:sp>
        <p:nvSpPr>
          <p:cNvPr id="7" name="Picture Placeholder 3">
            <a:extLst>
              <a:ext uri="{FF2B5EF4-FFF2-40B4-BE49-F238E27FC236}">
                <a16:creationId xmlns:a16="http://schemas.microsoft.com/office/drawing/2014/main" id="{833B17BC-7A48-5781-1191-E272064819DB}"/>
              </a:ext>
            </a:extLst>
          </p:cNvPr>
          <p:cNvSpPr>
            <a:spLocks noGrp="1"/>
          </p:cNvSpPr>
          <p:nvPr>
            <p:ph type="pic" sz="quarter" idx="13"/>
          </p:nvPr>
        </p:nvSpPr>
        <p:spPr>
          <a:xfrm>
            <a:off x="5017507" y="1697099"/>
            <a:ext cx="1800000" cy="1800000"/>
          </a:xfrm>
          <a:prstGeom prst="flowChartConnector">
            <a:avLst/>
          </a:prstGeom>
          <a:solidFill>
            <a:srgbClr val="2C85A4"/>
          </a:solidFill>
        </p:spPr>
        <p:txBody>
          <a:bodyPr>
            <a:normAutofit/>
          </a:bodyPr>
          <a:lstStyle>
            <a:lvl1pPr>
              <a:defRPr sz="1800"/>
            </a:lvl1pPr>
          </a:lstStyle>
          <a:p>
            <a:endParaRPr lang="en-GB" dirty="0"/>
          </a:p>
        </p:txBody>
      </p:sp>
      <p:sp>
        <p:nvSpPr>
          <p:cNvPr id="8" name="Text Placeholder 4">
            <a:extLst>
              <a:ext uri="{FF2B5EF4-FFF2-40B4-BE49-F238E27FC236}">
                <a16:creationId xmlns:a16="http://schemas.microsoft.com/office/drawing/2014/main" id="{03818CB6-528A-B15F-8B8D-76BDC909949A}"/>
              </a:ext>
            </a:extLst>
          </p:cNvPr>
          <p:cNvSpPr>
            <a:spLocks noGrp="1"/>
          </p:cNvSpPr>
          <p:nvPr>
            <p:ph type="body" sz="quarter" idx="17"/>
          </p:nvPr>
        </p:nvSpPr>
        <p:spPr>
          <a:xfrm>
            <a:off x="7065581" y="1697099"/>
            <a:ext cx="1800000" cy="1800000"/>
          </a:xfrm>
          <a:prstGeom prst="flowChartConnector">
            <a:avLst/>
          </a:prstGeom>
          <a:solidFill>
            <a:srgbClr val="B0BF27"/>
          </a:solidFill>
        </p:spPr>
        <p:txBody>
          <a:bodyPr>
            <a:normAutofit/>
          </a:bodyPr>
          <a:lstStyle>
            <a:lvl1pPr marL="0" indent="0" algn="ctr">
              <a:buNone/>
              <a:defRPr sz="1600"/>
            </a:lvl1pPr>
          </a:lstStyle>
          <a:p>
            <a:endParaRPr lang="en-IE"/>
          </a:p>
          <a:p>
            <a:r>
              <a:rPr lang="en-IE"/>
              <a:t>Click to add text</a:t>
            </a:r>
          </a:p>
        </p:txBody>
      </p:sp>
      <p:sp>
        <p:nvSpPr>
          <p:cNvPr id="9" name="Text Placeholder 5">
            <a:extLst>
              <a:ext uri="{FF2B5EF4-FFF2-40B4-BE49-F238E27FC236}">
                <a16:creationId xmlns:a16="http://schemas.microsoft.com/office/drawing/2014/main" id="{DA5D4194-5C48-94DA-4B9B-A0D325DC9FE3}"/>
              </a:ext>
            </a:extLst>
          </p:cNvPr>
          <p:cNvSpPr>
            <a:spLocks noGrp="1"/>
          </p:cNvSpPr>
          <p:nvPr>
            <p:ph type="body" sz="quarter" idx="19"/>
          </p:nvPr>
        </p:nvSpPr>
        <p:spPr>
          <a:xfrm>
            <a:off x="349623" y="2597099"/>
            <a:ext cx="4072251" cy="3653576"/>
          </a:xfrm>
        </p:spPr>
        <p:txBody>
          <a:bodyPr/>
          <a:lstStyle/>
          <a:p>
            <a:endParaRPr lang="en-IE"/>
          </a:p>
        </p:txBody>
      </p:sp>
      <p:sp>
        <p:nvSpPr>
          <p:cNvPr id="19" name="Picture Placeholder 3">
            <a:extLst>
              <a:ext uri="{FF2B5EF4-FFF2-40B4-BE49-F238E27FC236}">
                <a16:creationId xmlns:a16="http://schemas.microsoft.com/office/drawing/2014/main" id="{DA33AA4B-6B15-7FB7-C2E4-553899457DC7}"/>
              </a:ext>
            </a:extLst>
          </p:cNvPr>
          <p:cNvSpPr>
            <a:spLocks noGrp="1"/>
          </p:cNvSpPr>
          <p:nvPr>
            <p:ph type="pic" sz="quarter" idx="24"/>
          </p:nvPr>
        </p:nvSpPr>
        <p:spPr>
          <a:xfrm>
            <a:off x="9232623" y="1697099"/>
            <a:ext cx="1800000" cy="1800000"/>
          </a:xfrm>
          <a:prstGeom prst="flowChartConnector">
            <a:avLst/>
          </a:prstGeom>
          <a:solidFill>
            <a:srgbClr val="2C85A4"/>
          </a:solidFill>
        </p:spPr>
        <p:txBody>
          <a:bodyPr>
            <a:normAutofit/>
          </a:bodyPr>
          <a:lstStyle>
            <a:lvl1pPr>
              <a:defRPr sz="1800"/>
            </a:lvl1pPr>
          </a:lstStyle>
          <a:p>
            <a:endParaRPr lang="en-GB" dirty="0"/>
          </a:p>
        </p:txBody>
      </p:sp>
      <p:sp>
        <p:nvSpPr>
          <p:cNvPr id="20" name="Picture Placeholder 3">
            <a:extLst>
              <a:ext uri="{FF2B5EF4-FFF2-40B4-BE49-F238E27FC236}">
                <a16:creationId xmlns:a16="http://schemas.microsoft.com/office/drawing/2014/main" id="{B8D0CD92-D03B-8294-0983-549F6EB54EC6}"/>
              </a:ext>
            </a:extLst>
          </p:cNvPr>
          <p:cNvSpPr>
            <a:spLocks noGrp="1"/>
          </p:cNvSpPr>
          <p:nvPr>
            <p:ph type="pic" sz="quarter" idx="25"/>
          </p:nvPr>
        </p:nvSpPr>
        <p:spPr>
          <a:xfrm>
            <a:off x="7065581" y="3753962"/>
            <a:ext cx="1800000" cy="1800000"/>
          </a:xfrm>
          <a:prstGeom prst="flowChartConnector">
            <a:avLst/>
          </a:prstGeom>
          <a:solidFill>
            <a:srgbClr val="2C85A4"/>
          </a:solidFill>
        </p:spPr>
        <p:txBody>
          <a:bodyPr>
            <a:normAutofit/>
          </a:bodyPr>
          <a:lstStyle>
            <a:lvl1pPr>
              <a:defRPr sz="1800"/>
            </a:lvl1pPr>
          </a:lstStyle>
          <a:p>
            <a:endParaRPr lang="en-GB" dirty="0"/>
          </a:p>
        </p:txBody>
      </p:sp>
      <p:sp>
        <p:nvSpPr>
          <p:cNvPr id="22" name="Text Placeholder 4">
            <a:extLst>
              <a:ext uri="{FF2B5EF4-FFF2-40B4-BE49-F238E27FC236}">
                <a16:creationId xmlns:a16="http://schemas.microsoft.com/office/drawing/2014/main" id="{F6379318-322B-AAB1-A50C-9AAF8A36CD79}"/>
              </a:ext>
            </a:extLst>
          </p:cNvPr>
          <p:cNvSpPr>
            <a:spLocks noGrp="1"/>
          </p:cNvSpPr>
          <p:nvPr>
            <p:ph type="body" sz="quarter" idx="27"/>
          </p:nvPr>
        </p:nvSpPr>
        <p:spPr>
          <a:xfrm>
            <a:off x="9234195" y="3753962"/>
            <a:ext cx="1800000" cy="1800000"/>
          </a:xfrm>
          <a:prstGeom prst="flowChartConnector">
            <a:avLst/>
          </a:prstGeom>
          <a:solidFill>
            <a:srgbClr val="B0BF27"/>
          </a:solidFill>
        </p:spPr>
        <p:txBody>
          <a:bodyPr>
            <a:normAutofit/>
          </a:bodyPr>
          <a:lstStyle>
            <a:lvl1pPr marL="0" indent="0" algn="ctr">
              <a:buNone/>
              <a:defRPr sz="1600"/>
            </a:lvl1pPr>
          </a:lstStyle>
          <a:p>
            <a:endParaRPr lang="en-IE"/>
          </a:p>
          <a:p>
            <a:r>
              <a:rPr lang="en-IE"/>
              <a:t>Click to add text</a:t>
            </a:r>
          </a:p>
        </p:txBody>
      </p:sp>
      <p:sp>
        <p:nvSpPr>
          <p:cNvPr id="27" name="Text Placeholder 4">
            <a:extLst>
              <a:ext uri="{FF2B5EF4-FFF2-40B4-BE49-F238E27FC236}">
                <a16:creationId xmlns:a16="http://schemas.microsoft.com/office/drawing/2014/main" id="{DF285E4D-BBDB-98CC-D708-185AFBCBDD84}"/>
              </a:ext>
            </a:extLst>
          </p:cNvPr>
          <p:cNvSpPr>
            <a:spLocks noGrp="1"/>
          </p:cNvSpPr>
          <p:nvPr>
            <p:ph type="body" sz="quarter" idx="28"/>
          </p:nvPr>
        </p:nvSpPr>
        <p:spPr>
          <a:xfrm>
            <a:off x="5017507" y="3753962"/>
            <a:ext cx="1800000" cy="1800000"/>
          </a:xfrm>
          <a:prstGeom prst="flowChartConnector">
            <a:avLst/>
          </a:prstGeom>
          <a:solidFill>
            <a:srgbClr val="B0BF27"/>
          </a:solidFill>
        </p:spPr>
        <p:txBody>
          <a:bodyPr>
            <a:normAutofit/>
          </a:bodyPr>
          <a:lstStyle>
            <a:lvl1pPr marL="0" indent="0" algn="ctr">
              <a:buNone/>
              <a:defRPr sz="1600"/>
            </a:lvl1pPr>
          </a:lstStyle>
          <a:p>
            <a:endParaRPr lang="en-IE"/>
          </a:p>
          <a:p>
            <a:r>
              <a:rPr lang="en-IE"/>
              <a:t>Click to add text</a:t>
            </a:r>
          </a:p>
        </p:txBody>
      </p:sp>
      <p:pic>
        <p:nvPicPr>
          <p:cNvPr id="30" name="Graphic 29">
            <a:extLst>
              <a:ext uri="{FF2B5EF4-FFF2-40B4-BE49-F238E27FC236}">
                <a16:creationId xmlns:a16="http://schemas.microsoft.com/office/drawing/2014/main" id="{13A6B569-D4DF-7740-CCA0-60C9DA8816D6}"/>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8944320">
            <a:off x="11153028" y="428510"/>
            <a:ext cx="1775483" cy="390397"/>
          </a:xfrm>
          <a:prstGeom prst="rect">
            <a:avLst/>
          </a:prstGeom>
        </p:spPr>
      </p:pic>
      <p:pic>
        <p:nvPicPr>
          <p:cNvPr id="31" name="Graphic 30">
            <a:extLst>
              <a:ext uri="{FF2B5EF4-FFF2-40B4-BE49-F238E27FC236}">
                <a16:creationId xmlns:a16="http://schemas.microsoft.com/office/drawing/2014/main" id="{1A07EC1D-980C-BCDC-B79B-5F238B7E8DBB}"/>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2" r="49672" b="-23212"/>
          <a:stretch/>
        </p:blipFill>
        <p:spPr>
          <a:xfrm rot="19684313">
            <a:off x="11759455" y="787695"/>
            <a:ext cx="1212804" cy="105622"/>
          </a:xfrm>
          <a:prstGeom prst="rect">
            <a:avLst/>
          </a:prstGeom>
        </p:spPr>
      </p:pic>
      <p:pic>
        <p:nvPicPr>
          <p:cNvPr id="3" name="Picture 2" descr="A black background with yellow text&#10;&#10;AI-generated content may be incorrect.">
            <a:extLst>
              <a:ext uri="{FF2B5EF4-FFF2-40B4-BE49-F238E27FC236}">
                <a16:creationId xmlns:a16="http://schemas.microsoft.com/office/drawing/2014/main" id="{0878E808-5C71-1D31-38EC-91DF7E931B3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41752905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four text boxes">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384649-B8A4-AF0C-CB36-1324F16525F1}"/>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10" name="Picture Placeholder 6">
            <a:extLst>
              <a:ext uri="{FF2B5EF4-FFF2-40B4-BE49-F238E27FC236}">
                <a16:creationId xmlns:a16="http://schemas.microsoft.com/office/drawing/2014/main" id="{BB47B6C0-BB48-C780-625C-AD288AE46095}"/>
              </a:ext>
            </a:extLst>
          </p:cNvPr>
          <p:cNvSpPr>
            <a:spLocks noGrp="1"/>
          </p:cNvSpPr>
          <p:nvPr>
            <p:ph type="pic" sz="quarter" idx="13"/>
          </p:nvPr>
        </p:nvSpPr>
        <p:spPr>
          <a:xfrm>
            <a:off x="4031287" y="1364545"/>
            <a:ext cx="4129426" cy="4128910"/>
          </a:xfrm>
          <a:prstGeom prst="ellipse">
            <a:avLst/>
          </a:prstGeom>
          <a:solidFill>
            <a:schemeClr val="bg2"/>
          </a:solidFill>
        </p:spPr>
        <p:txBody>
          <a:bodyPr/>
          <a:lstStyle/>
          <a:p>
            <a:r>
              <a:rPr lang="en-US" dirty="0"/>
              <a:t>Click icon to add picture</a:t>
            </a:r>
            <a:endParaRPr lang="en-IE" dirty="0"/>
          </a:p>
        </p:txBody>
      </p:sp>
      <p:sp>
        <p:nvSpPr>
          <p:cNvPr id="11" name="Text Placeholder 25">
            <a:extLst>
              <a:ext uri="{FF2B5EF4-FFF2-40B4-BE49-F238E27FC236}">
                <a16:creationId xmlns:a16="http://schemas.microsoft.com/office/drawing/2014/main" id="{DDD6019A-CAC5-8A23-E629-60DC67CB9089}"/>
              </a:ext>
            </a:extLst>
          </p:cNvPr>
          <p:cNvSpPr>
            <a:spLocks noGrp="1"/>
          </p:cNvSpPr>
          <p:nvPr>
            <p:ph type="body" sz="quarter" idx="17"/>
          </p:nvPr>
        </p:nvSpPr>
        <p:spPr>
          <a:xfrm>
            <a:off x="7081503" y="4126400"/>
            <a:ext cx="1800000" cy="1800000"/>
          </a:xfrm>
          <a:prstGeom prst="ellipse">
            <a:avLst/>
          </a:prstGeom>
          <a:solidFill>
            <a:srgbClr val="2C85A4"/>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en-US"/>
              <a:t>Click to edit Master text styles</a:t>
            </a:r>
          </a:p>
        </p:txBody>
      </p:sp>
      <p:sp>
        <p:nvSpPr>
          <p:cNvPr id="12" name="Text Placeholder 25">
            <a:extLst>
              <a:ext uri="{FF2B5EF4-FFF2-40B4-BE49-F238E27FC236}">
                <a16:creationId xmlns:a16="http://schemas.microsoft.com/office/drawing/2014/main" id="{06E01A1E-F4E9-2974-64D4-8E70FA86FCD6}"/>
              </a:ext>
            </a:extLst>
          </p:cNvPr>
          <p:cNvSpPr>
            <a:spLocks noGrp="1"/>
          </p:cNvSpPr>
          <p:nvPr>
            <p:ph type="body" sz="quarter" idx="18"/>
          </p:nvPr>
        </p:nvSpPr>
        <p:spPr>
          <a:xfrm>
            <a:off x="7081503" y="1006888"/>
            <a:ext cx="1800000" cy="1800000"/>
          </a:xfrm>
          <a:prstGeom prst="ellipse">
            <a:avLst/>
          </a:prstGeom>
          <a:solidFill>
            <a:srgbClr val="2C85A4"/>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en-US"/>
              <a:t>Click to edit Master text styles</a:t>
            </a:r>
          </a:p>
        </p:txBody>
      </p:sp>
      <p:sp>
        <p:nvSpPr>
          <p:cNvPr id="13" name="Text Placeholder 25">
            <a:extLst>
              <a:ext uri="{FF2B5EF4-FFF2-40B4-BE49-F238E27FC236}">
                <a16:creationId xmlns:a16="http://schemas.microsoft.com/office/drawing/2014/main" id="{E27CA9E1-74AB-823B-636A-8EA962F173F2}"/>
              </a:ext>
            </a:extLst>
          </p:cNvPr>
          <p:cNvSpPr>
            <a:spLocks noGrp="1"/>
          </p:cNvSpPr>
          <p:nvPr>
            <p:ph type="body" sz="quarter" idx="19"/>
          </p:nvPr>
        </p:nvSpPr>
        <p:spPr>
          <a:xfrm>
            <a:off x="3131287" y="1006888"/>
            <a:ext cx="1800000" cy="1800000"/>
          </a:xfrm>
          <a:prstGeom prst="ellipse">
            <a:avLst/>
          </a:prstGeom>
          <a:solidFill>
            <a:srgbClr val="2C85A4"/>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en-US"/>
              <a:t>Click to edit Master text styles</a:t>
            </a:r>
          </a:p>
        </p:txBody>
      </p:sp>
      <p:sp>
        <p:nvSpPr>
          <p:cNvPr id="14" name="Text Placeholder 25">
            <a:extLst>
              <a:ext uri="{FF2B5EF4-FFF2-40B4-BE49-F238E27FC236}">
                <a16:creationId xmlns:a16="http://schemas.microsoft.com/office/drawing/2014/main" id="{E7236563-937F-7B26-22E3-56B56BFC2274}"/>
              </a:ext>
            </a:extLst>
          </p:cNvPr>
          <p:cNvSpPr>
            <a:spLocks noGrp="1"/>
          </p:cNvSpPr>
          <p:nvPr>
            <p:ph type="body" sz="quarter" idx="20"/>
          </p:nvPr>
        </p:nvSpPr>
        <p:spPr>
          <a:xfrm>
            <a:off x="3131287" y="4126400"/>
            <a:ext cx="1800000" cy="1800000"/>
          </a:xfrm>
          <a:prstGeom prst="ellipse">
            <a:avLst/>
          </a:prstGeom>
          <a:solidFill>
            <a:srgbClr val="2C85A4"/>
          </a:solidFill>
          <a:ln w="127000">
            <a:solidFill>
              <a:schemeClr val="bg1"/>
            </a:solidFill>
          </a:ln>
        </p:spPr>
        <p:txBody>
          <a:bodyPr anchor="ctr" anchorCtr="0">
            <a:normAutofit/>
          </a:bodyPr>
          <a:lstStyle>
            <a:lvl1pPr marL="0" indent="0" algn="ctr">
              <a:buFontTx/>
              <a:buNone/>
              <a:defRPr sz="1600">
                <a:solidFill>
                  <a:schemeClr val="bg1"/>
                </a:solidFill>
              </a:defRPr>
            </a:lvl1pPr>
          </a:lstStyle>
          <a:p>
            <a:pPr lvl="0"/>
            <a:r>
              <a:rPr lang="en-US"/>
              <a:t>Click to edit Master text styles</a:t>
            </a:r>
          </a:p>
        </p:txBody>
      </p:sp>
      <p:sp>
        <p:nvSpPr>
          <p:cNvPr id="15" name="Oval 14">
            <a:extLst>
              <a:ext uri="{FF2B5EF4-FFF2-40B4-BE49-F238E27FC236}">
                <a16:creationId xmlns:a16="http://schemas.microsoft.com/office/drawing/2014/main" id="{7BCEB0DF-75B0-EA81-FD37-FD4B30B82012}"/>
              </a:ext>
            </a:extLst>
          </p:cNvPr>
          <p:cNvSpPr/>
          <p:nvPr userDrawn="1"/>
        </p:nvSpPr>
        <p:spPr>
          <a:xfrm>
            <a:off x="1087972" y="2218197"/>
            <a:ext cx="377238" cy="377238"/>
          </a:xfrm>
          <a:prstGeom prst="ellipse">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6" name="Oval 15">
            <a:extLst>
              <a:ext uri="{FF2B5EF4-FFF2-40B4-BE49-F238E27FC236}">
                <a16:creationId xmlns:a16="http://schemas.microsoft.com/office/drawing/2014/main" id="{5A2F312E-5056-CE9D-89B1-282E9E9D0973}"/>
              </a:ext>
            </a:extLst>
          </p:cNvPr>
          <p:cNvSpPr/>
          <p:nvPr userDrawn="1"/>
        </p:nvSpPr>
        <p:spPr>
          <a:xfrm>
            <a:off x="1470678" y="2703174"/>
            <a:ext cx="207428" cy="207428"/>
          </a:xfrm>
          <a:prstGeom prst="ellipse">
            <a:avLst/>
          </a:prstGeom>
          <a:solidFill>
            <a:srgbClr val="F5CE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7" name="Oval 16">
            <a:extLst>
              <a:ext uri="{FF2B5EF4-FFF2-40B4-BE49-F238E27FC236}">
                <a16:creationId xmlns:a16="http://schemas.microsoft.com/office/drawing/2014/main" id="{623AA55B-476B-BE8A-7397-21B41881C043}"/>
              </a:ext>
            </a:extLst>
          </p:cNvPr>
          <p:cNvSpPr/>
          <p:nvPr userDrawn="1"/>
        </p:nvSpPr>
        <p:spPr>
          <a:xfrm>
            <a:off x="11013141" y="4349522"/>
            <a:ext cx="377238" cy="377238"/>
          </a:xfrm>
          <a:prstGeom prst="ellipse">
            <a:avLst/>
          </a:prstGeom>
          <a:noFill/>
          <a:ln w="38100">
            <a:solidFill>
              <a:srgbClr val="B0BF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3" name="Picture 2" descr="A black background with yellow text&#10;&#10;AI-generated content may be incorrect.">
            <a:extLst>
              <a:ext uri="{FF2B5EF4-FFF2-40B4-BE49-F238E27FC236}">
                <a16:creationId xmlns:a16="http://schemas.microsoft.com/office/drawing/2014/main" id="{696F3638-CE76-359A-E44B-20A6534FDB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9582860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text and picture in the corner">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C2878022-2650-584C-7FA4-7A095218E729}"/>
              </a:ext>
            </a:extLst>
          </p:cNvPr>
          <p:cNvSpPr>
            <a:spLocks noGrp="1"/>
          </p:cNvSpPr>
          <p:nvPr>
            <p:ph type="pic" sz="quarter" idx="13"/>
          </p:nvPr>
        </p:nvSpPr>
        <p:spPr>
          <a:xfrm>
            <a:off x="8709340" y="2014324"/>
            <a:ext cx="4080563" cy="4080052"/>
          </a:xfrm>
          <a:prstGeom prst="ellipse">
            <a:avLst/>
          </a:prstGeom>
          <a:solidFill>
            <a:schemeClr val="bg2"/>
          </a:solidFill>
        </p:spPr>
        <p:txBody>
          <a:bodyPr/>
          <a:lstStyle/>
          <a:p>
            <a:r>
              <a:rPr lang="en-US" dirty="0"/>
              <a:t>Click icon to add picture</a:t>
            </a:r>
            <a:endParaRPr lang="en-IE" dirty="0"/>
          </a:p>
        </p:txBody>
      </p:sp>
      <p:sp>
        <p:nvSpPr>
          <p:cNvPr id="4" name="Slide Number Placeholder 3">
            <a:extLst>
              <a:ext uri="{FF2B5EF4-FFF2-40B4-BE49-F238E27FC236}">
                <a16:creationId xmlns:a16="http://schemas.microsoft.com/office/drawing/2014/main" id="{68384649-B8A4-AF0C-CB36-1324F16525F1}"/>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5" name="Title 1">
            <a:extLst>
              <a:ext uri="{FF2B5EF4-FFF2-40B4-BE49-F238E27FC236}">
                <a16:creationId xmlns:a16="http://schemas.microsoft.com/office/drawing/2014/main" id="{2A07797E-3ED0-6B09-F151-7FBA8F2FC2D7}"/>
              </a:ext>
            </a:extLst>
          </p:cNvPr>
          <p:cNvSpPr>
            <a:spLocks noGrp="1"/>
          </p:cNvSpPr>
          <p:nvPr>
            <p:ph type="title"/>
          </p:nvPr>
        </p:nvSpPr>
        <p:spPr>
          <a:xfrm>
            <a:off x="342078" y="781970"/>
            <a:ext cx="7893828" cy="665282"/>
          </a:xfrm>
        </p:spPr>
        <p:txBody>
          <a:bodyPr anchor="t" anchorCtr="0"/>
          <a:lstStyle>
            <a:lvl1pPr>
              <a:defRPr sz="3200"/>
            </a:lvl1pPr>
          </a:lstStyle>
          <a:p>
            <a:r>
              <a:rPr lang="en-US"/>
              <a:t>Click to edit Master title style</a:t>
            </a:r>
            <a:endParaRPr lang="en-IE"/>
          </a:p>
        </p:txBody>
      </p:sp>
      <p:sp>
        <p:nvSpPr>
          <p:cNvPr id="7" name="Text Placeholder 3">
            <a:extLst>
              <a:ext uri="{FF2B5EF4-FFF2-40B4-BE49-F238E27FC236}">
                <a16:creationId xmlns:a16="http://schemas.microsoft.com/office/drawing/2014/main" id="{0AFE7ECC-309F-C1DC-445E-24C3C6391577}"/>
              </a:ext>
            </a:extLst>
          </p:cNvPr>
          <p:cNvSpPr>
            <a:spLocks noGrp="1"/>
          </p:cNvSpPr>
          <p:nvPr>
            <p:ph type="body" sz="half" idx="2"/>
          </p:nvPr>
        </p:nvSpPr>
        <p:spPr>
          <a:xfrm>
            <a:off x="342078" y="1559085"/>
            <a:ext cx="7893828" cy="4309903"/>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6" name="Picture 5" descr="A colorful circle with black background&#10;&#10;Description automatically generated">
            <a:extLst>
              <a:ext uri="{FF2B5EF4-FFF2-40B4-BE49-F238E27FC236}">
                <a16:creationId xmlns:a16="http://schemas.microsoft.com/office/drawing/2014/main" id="{DEBCB805-9EF6-75C9-3379-B1D20B8395A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7633"/>
          <a:stretch/>
        </p:blipFill>
        <p:spPr>
          <a:xfrm>
            <a:off x="8458201" y="1513293"/>
            <a:ext cx="4894384" cy="4649371"/>
          </a:xfrm>
          <a:prstGeom prst="rect">
            <a:avLst/>
          </a:prstGeom>
        </p:spPr>
      </p:pic>
      <p:pic>
        <p:nvPicPr>
          <p:cNvPr id="2" name="Picture 1" descr="A black background with yellow text&#10;&#10;AI-generated content may be incorrect.">
            <a:extLst>
              <a:ext uri="{FF2B5EF4-FFF2-40B4-BE49-F238E27FC236}">
                <a16:creationId xmlns:a16="http://schemas.microsoft.com/office/drawing/2014/main" id="{F0721EDE-E7ED-492A-4393-509373B11D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38391913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text and a photo on left sid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384649-B8A4-AF0C-CB36-1324F16525F1}"/>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5" name="Title 1">
            <a:extLst>
              <a:ext uri="{FF2B5EF4-FFF2-40B4-BE49-F238E27FC236}">
                <a16:creationId xmlns:a16="http://schemas.microsoft.com/office/drawing/2014/main" id="{53314021-6C2C-765B-09FA-060977ABF461}"/>
              </a:ext>
            </a:extLst>
          </p:cNvPr>
          <p:cNvSpPr>
            <a:spLocks noGrp="1"/>
          </p:cNvSpPr>
          <p:nvPr>
            <p:ph type="title"/>
          </p:nvPr>
        </p:nvSpPr>
        <p:spPr>
          <a:xfrm>
            <a:off x="4984696" y="1375334"/>
            <a:ext cx="6875609" cy="665282"/>
          </a:xfrm>
        </p:spPr>
        <p:txBody>
          <a:bodyPr anchor="t" anchorCtr="0"/>
          <a:lstStyle>
            <a:lvl1pPr>
              <a:defRPr sz="3200"/>
            </a:lvl1pPr>
          </a:lstStyle>
          <a:p>
            <a:r>
              <a:rPr lang="en-US"/>
              <a:t>Click to edit Master title style</a:t>
            </a:r>
            <a:endParaRPr lang="en-IE"/>
          </a:p>
        </p:txBody>
      </p:sp>
      <p:sp>
        <p:nvSpPr>
          <p:cNvPr id="7" name="Text Placeholder 3">
            <a:extLst>
              <a:ext uri="{FF2B5EF4-FFF2-40B4-BE49-F238E27FC236}">
                <a16:creationId xmlns:a16="http://schemas.microsoft.com/office/drawing/2014/main" id="{571790F5-97F7-57E2-2EE0-3BD2D52A1675}"/>
              </a:ext>
            </a:extLst>
          </p:cNvPr>
          <p:cNvSpPr>
            <a:spLocks noGrp="1"/>
          </p:cNvSpPr>
          <p:nvPr>
            <p:ph type="body" sz="half" idx="2"/>
          </p:nvPr>
        </p:nvSpPr>
        <p:spPr>
          <a:xfrm>
            <a:off x="4984696" y="2152449"/>
            <a:ext cx="6875609" cy="363655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Picture Placeholder 6">
            <a:extLst>
              <a:ext uri="{FF2B5EF4-FFF2-40B4-BE49-F238E27FC236}">
                <a16:creationId xmlns:a16="http://schemas.microsoft.com/office/drawing/2014/main" id="{A3357CEA-9ECF-305D-1F07-4074F27AC58F}"/>
              </a:ext>
            </a:extLst>
          </p:cNvPr>
          <p:cNvSpPr>
            <a:spLocks noGrp="1"/>
          </p:cNvSpPr>
          <p:nvPr>
            <p:ph type="pic" sz="quarter" idx="13"/>
          </p:nvPr>
        </p:nvSpPr>
        <p:spPr>
          <a:xfrm>
            <a:off x="0" y="1930702"/>
            <a:ext cx="4080563" cy="4080052"/>
          </a:xfrm>
          <a:prstGeom prst="ellipse">
            <a:avLst/>
          </a:prstGeom>
          <a:solidFill>
            <a:schemeClr val="bg2"/>
          </a:solidFill>
        </p:spPr>
        <p:txBody>
          <a:bodyPr/>
          <a:lstStyle/>
          <a:p>
            <a:r>
              <a:rPr lang="en-US" dirty="0"/>
              <a:t>Click icon to add picture</a:t>
            </a:r>
            <a:endParaRPr lang="en-IE" dirty="0"/>
          </a:p>
        </p:txBody>
      </p:sp>
      <p:pic>
        <p:nvPicPr>
          <p:cNvPr id="11" name="Picture 10" descr="A colorful circle with black background&#10;&#10;Description automatically generated">
            <a:extLst>
              <a:ext uri="{FF2B5EF4-FFF2-40B4-BE49-F238E27FC236}">
                <a16:creationId xmlns:a16="http://schemas.microsoft.com/office/drawing/2014/main" id="{F9B10B07-78D6-C6B5-ABBE-8460F58FA38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7633"/>
          <a:stretch/>
        </p:blipFill>
        <p:spPr>
          <a:xfrm>
            <a:off x="-269630" y="1531156"/>
            <a:ext cx="4894384" cy="4649371"/>
          </a:xfrm>
          <a:prstGeom prst="rect">
            <a:avLst/>
          </a:prstGeom>
        </p:spPr>
      </p:pic>
      <p:pic>
        <p:nvPicPr>
          <p:cNvPr id="3" name="Picture 2" descr="A black background with yellow text&#10;&#10;AI-generated content may be incorrect.">
            <a:extLst>
              <a:ext uri="{FF2B5EF4-FFF2-40B4-BE49-F238E27FC236}">
                <a16:creationId xmlns:a16="http://schemas.microsoft.com/office/drawing/2014/main" id="{A7E452E1-2D4D-3EB4-4223-8BD047B1E4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16785309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itation with pictur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384649-B8A4-AF0C-CB36-1324F16525F1}"/>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8" name="Oval 7">
            <a:extLst>
              <a:ext uri="{FF2B5EF4-FFF2-40B4-BE49-F238E27FC236}">
                <a16:creationId xmlns:a16="http://schemas.microsoft.com/office/drawing/2014/main" id="{37E237DD-D0C2-883A-E979-F45D141E5BAB}"/>
              </a:ext>
            </a:extLst>
          </p:cNvPr>
          <p:cNvSpPr/>
          <p:nvPr userDrawn="1"/>
        </p:nvSpPr>
        <p:spPr>
          <a:xfrm>
            <a:off x="-1066991" y="889753"/>
            <a:ext cx="5274519" cy="5274519"/>
          </a:xfrm>
          <a:prstGeom prst="ellipse">
            <a:avLst/>
          </a:prstGeom>
          <a:solidFill>
            <a:srgbClr val="B0BF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solidFill>
                <a:srgbClr val="B0BF27"/>
              </a:solidFill>
            </a:endParaRPr>
          </a:p>
        </p:txBody>
      </p:sp>
      <p:sp>
        <p:nvSpPr>
          <p:cNvPr id="10" name="Text Placeholder 3">
            <a:extLst>
              <a:ext uri="{FF2B5EF4-FFF2-40B4-BE49-F238E27FC236}">
                <a16:creationId xmlns:a16="http://schemas.microsoft.com/office/drawing/2014/main" id="{B30F98A4-D265-5795-F679-454FB613B64D}"/>
              </a:ext>
            </a:extLst>
          </p:cNvPr>
          <p:cNvSpPr>
            <a:spLocks noGrp="1"/>
          </p:cNvSpPr>
          <p:nvPr>
            <p:ph type="body" sz="half" idx="2"/>
          </p:nvPr>
        </p:nvSpPr>
        <p:spPr>
          <a:xfrm>
            <a:off x="4984696" y="2152449"/>
            <a:ext cx="6875609" cy="3465687"/>
          </a:xfrm>
        </p:spPr>
        <p:txBody>
          <a:bodyPr>
            <a:normAutofit/>
          </a:bodyPr>
          <a:lstStyle>
            <a:lvl1pPr marL="0" indent="0">
              <a:buNone/>
              <a:defRPr sz="24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Picture Placeholder 6">
            <a:extLst>
              <a:ext uri="{FF2B5EF4-FFF2-40B4-BE49-F238E27FC236}">
                <a16:creationId xmlns:a16="http://schemas.microsoft.com/office/drawing/2014/main" id="{0A2F16BF-AE6B-50FA-0190-B3532B9D4D09}"/>
              </a:ext>
            </a:extLst>
          </p:cNvPr>
          <p:cNvSpPr>
            <a:spLocks noGrp="1"/>
          </p:cNvSpPr>
          <p:nvPr>
            <p:ph type="pic" sz="quarter" idx="13"/>
          </p:nvPr>
        </p:nvSpPr>
        <p:spPr>
          <a:xfrm>
            <a:off x="-1141953" y="844356"/>
            <a:ext cx="5169934" cy="5169287"/>
          </a:xfrm>
          <a:prstGeom prst="ellipse">
            <a:avLst/>
          </a:prstGeom>
          <a:solidFill>
            <a:srgbClr val="2C85A4"/>
          </a:solidFill>
        </p:spPr>
        <p:txBody>
          <a:bodyPr/>
          <a:lstStyle/>
          <a:p>
            <a:r>
              <a:rPr lang="en-US" dirty="0"/>
              <a:t>Click icon to add picture</a:t>
            </a:r>
            <a:endParaRPr lang="en-IE" dirty="0"/>
          </a:p>
        </p:txBody>
      </p:sp>
      <p:sp>
        <p:nvSpPr>
          <p:cNvPr id="12" name="Text Placeholder 3">
            <a:extLst>
              <a:ext uri="{FF2B5EF4-FFF2-40B4-BE49-F238E27FC236}">
                <a16:creationId xmlns:a16="http://schemas.microsoft.com/office/drawing/2014/main" id="{CABD1589-168D-2CC6-D41B-5A13B3B857D2}"/>
              </a:ext>
            </a:extLst>
          </p:cNvPr>
          <p:cNvSpPr>
            <a:spLocks noGrp="1"/>
          </p:cNvSpPr>
          <p:nvPr>
            <p:ph type="body" sz="half" idx="14"/>
          </p:nvPr>
        </p:nvSpPr>
        <p:spPr>
          <a:xfrm>
            <a:off x="4984696" y="5752569"/>
            <a:ext cx="6875608" cy="469347"/>
          </a:xfrm>
        </p:spPr>
        <p:txBody>
          <a:bodyPr>
            <a:normAutofit/>
          </a:bodyPr>
          <a:lstStyle>
            <a:lvl1pPr marL="0" indent="0">
              <a:buNone/>
              <a:defRPr sz="18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Text Placeholder 3">
            <a:extLst>
              <a:ext uri="{FF2B5EF4-FFF2-40B4-BE49-F238E27FC236}">
                <a16:creationId xmlns:a16="http://schemas.microsoft.com/office/drawing/2014/main" id="{1996C807-C3DC-909B-571C-9BC3C3F6B845}"/>
              </a:ext>
            </a:extLst>
          </p:cNvPr>
          <p:cNvSpPr>
            <a:spLocks noGrp="1"/>
          </p:cNvSpPr>
          <p:nvPr>
            <p:ph type="body" sz="half" idx="15" hasCustomPrompt="1"/>
          </p:nvPr>
        </p:nvSpPr>
        <p:spPr>
          <a:xfrm>
            <a:off x="4207528" y="1263822"/>
            <a:ext cx="777168" cy="805912"/>
          </a:xfrm>
        </p:spPr>
        <p:txBody>
          <a:bodyPr>
            <a:noAutofit/>
          </a:bodyPr>
          <a:lstStyle>
            <a:lvl1pPr marL="0" indent="0">
              <a:buNone/>
              <a:defRPr sz="15000">
                <a:solidFill>
                  <a:srgbClr val="B0BF2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t>
            </a:r>
          </a:p>
        </p:txBody>
      </p:sp>
      <p:pic>
        <p:nvPicPr>
          <p:cNvPr id="16" name="Graphic 15">
            <a:extLst>
              <a:ext uri="{FF2B5EF4-FFF2-40B4-BE49-F238E27FC236}">
                <a16:creationId xmlns:a16="http://schemas.microsoft.com/office/drawing/2014/main" id="{2FC19761-4DCA-BE93-EA4A-DFDF4BA22E8A}"/>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8944320">
            <a:off x="11153028" y="428510"/>
            <a:ext cx="1775483" cy="390397"/>
          </a:xfrm>
          <a:prstGeom prst="rect">
            <a:avLst/>
          </a:prstGeom>
        </p:spPr>
      </p:pic>
      <p:pic>
        <p:nvPicPr>
          <p:cNvPr id="17" name="Graphic 16">
            <a:extLst>
              <a:ext uri="{FF2B5EF4-FFF2-40B4-BE49-F238E27FC236}">
                <a16:creationId xmlns:a16="http://schemas.microsoft.com/office/drawing/2014/main" id="{9E7A6ED1-0428-F5A7-AC88-3359C1CFADAC}"/>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2" r="49672" b="-23212"/>
          <a:stretch/>
        </p:blipFill>
        <p:spPr>
          <a:xfrm rot="19684313">
            <a:off x="11759455" y="787695"/>
            <a:ext cx="1212804" cy="105622"/>
          </a:xfrm>
          <a:prstGeom prst="rect">
            <a:avLst/>
          </a:prstGeom>
        </p:spPr>
      </p:pic>
      <p:pic>
        <p:nvPicPr>
          <p:cNvPr id="3" name="Picture 2" descr="A black background with yellow text&#10;&#10;AI-generated content may be incorrect.">
            <a:extLst>
              <a:ext uri="{FF2B5EF4-FFF2-40B4-BE49-F238E27FC236}">
                <a16:creationId xmlns:a16="http://schemas.microsoft.com/office/drawing/2014/main" id="{5FB5472D-85BD-E32B-263C-B190ECF3A9B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36937970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inal slide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21610F6-E771-9AC4-31D9-4C60B7B74C21}"/>
              </a:ext>
            </a:extLst>
          </p:cNvPr>
          <p:cNvSpPr/>
          <p:nvPr userDrawn="1"/>
        </p:nvSpPr>
        <p:spPr>
          <a:xfrm>
            <a:off x="0" y="0"/>
            <a:ext cx="12192000" cy="6858000"/>
          </a:xfrm>
          <a:prstGeom prst="rect">
            <a:avLst/>
          </a:prstGeom>
          <a:solidFill>
            <a:srgbClr val="B0BF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solidFill>
                <a:schemeClr val="bg1">
                  <a:lumMod val="95000"/>
                </a:schemeClr>
              </a:solidFill>
            </a:endParaRPr>
          </a:p>
        </p:txBody>
      </p:sp>
      <p:sp>
        <p:nvSpPr>
          <p:cNvPr id="7" name="Title 1">
            <a:extLst>
              <a:ext uri="{FF2B5EF4-FFF2-40B4-BE49-F238E27FC236}">
                <a16:creationId xmlns:a16="http://schemas.microsoft.com/office/drawing/2014/main" id="{F3822AC7-D77E-75BD-8BD8-050A812A7A10}"/>
              </a:ext>
            </a:extLst>
          </p:cNvPr>
          <p:cNvSpPr>
            <a:spLocks noGrp="1"/>
          </p:cNvSpPr>
          <p:nvPr>
            <p:ph type="title" hasCustomPrompt="1"/>
          </p:nvPr>
        </p:nvSpPr>
        <p:spPr>
          <a:xfrm>
            <a:off x="3507039" y="2771318"/>
            <a:ext cx="6237717" cy="747515"/>
          </a:xfrm>
        </p:spPr>
        <p:txBody>
          <a:bodyPr vert="horz" lIns="91440" tIns="45720" rIns="91440" bIns="45720" rtlCol="0" anchor="ctr">
            <a:noAutofit/>
          </a:bodyPr>
          <a:lstStyle>
            <a:lvl1pPr>
              <a:defRPr lang="en-GB" sz="4400" b="0" spc="800" dirty="0">
                <a:solidFill>
                  <a:schemeClr val="bg1"/>
                </a:solidFill>
              </a:defRPr>
            </a:lvl1pPr>
          </a:lstStyle>
          <a:p>
            <a:pPr marL="0" lvl="0" algn="l"/>
            <a:r>
              <a:rPr lang="en-GB" noProof="0"/>
              <a:t>Add text</a:t>
            </a:r>
          </a:p>
        </p:txBody>
      </p:sp>
      <p:pic>
        <p:nvPicPr>
          <p:cNvPr id="9" name="Picture 2">
            <a:extLst>
              <a:ext uri="{FF2B5EF4-FFF2-40B4-BE49-F238E27FC236}">
                <a16:creationId xmlns:a16="http://schemas.microsoft.com/office/drawing/2014/main" id="{43B727B5-C679-080C-2AC2-77BEAEB4C375}"/>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913484" y="6269698"/>
            <a:ext cx="1025637" cy="3740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4FF0C833-E842-26BF-92B8-86C5F229D921}"/>
              </a:ext>
            </a:extLst>
          </p:cNvPr>
          <p:cNvSpPr txBox="1"/>
          <p:nvPr userDrawn="1"/>
        </p:nvSpPr>
        <p:spPr>
          <a:xfrm>
            <a:off x="880329" y="6220248"/>
            <a:ext cx="2000250" cy="415498"/>
          </a:xfrm>
          <a:prstGeom prst="rect">
            <a:avLst/>
          </a:prstGeom>
          <a:noFill/>
        </p:spPr>
        <p:txBody>
          <a:bodyPr wrap="square" rtlCol="0">
            <a:spAutoFit/>
          </a:bodyPr>
          <a:lstStyle/>
          <a:p>
            <a:r>
              <a:rPr lang="en-US" sz="1050" dirty="0">
                <a:solidFill>
                  <a:schemeClr val="bg1"/>
                </a:solidFill>
                <a:latin typeface="Arial" panose="020B0604020202020204" pitchFamily="34" charset="0"/>
                <a:cs typeface="Arial" panose="020B0604020202020204" pitchFamily="34" charset="0"/>
              </a:rPr>
              <a:t>PROGRAMME </a:t>
            </a:r>
          </a:p>
          <a:p>
            <a:r>
              <a:rPr lang="en-US" sz="1050" dirty="0">
                <a:solidFill>
                  <a:schemeClr val="bg1"/>
                </a:solidFill>
                <a:latin typeface="Arial" panose="020B0604020202020204" pitchFamily="34" charset="0"/>
                <a:cs typeface="Arial" panose="020B0604020202020204" pitchFamily="34" charset="0"/>
              </a:rPr>
              <a:t>OF THE EUROPEAN UNION</a:t>
            </a:r>
            <a:endParaRPr lang="en-DK" sz="1050">
              <a:solidFill>
                <a:schemeClr val="bg1"/>
              </a:solidFill>
              <a:latin typeface="Arial" panose="020B0604020202020204" pitchFamily="34" charset="0"/>
              <a:cs typeface="Arial" panose="020B0604020202020204" pitchFamily="34" charset="0"/>
            </a:endParaRPr>
          </a:p>
        </p:txBody>
      </p:sp>
      <p:pic>
        <p:nvPicPr>
          <p:cNvPr id="14" name="Picture 13" descr="Background pattern">
            <a:extLst>
              <a:ext uri="{FF2B5EF4-FFF2-40B4-BE49-F238E27FC236}">
                <a16:creationId xmlns:a16="http://schemas.microsoft.com/office/drawing/2014/main" id="{A7C975FB-D3FD-19CD-2939-537C779AAED4}"/>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280264" y="6237630"/>
            <a:ext cx="600065" cy="415498"/>
          </a:xfrm>
          <a:prstGeom prst="rect">
            <a:avLst/>
          </a:prstGeom>
        </p:spPr>
      </p:pic>
      <p:pic>
        <p:nvPicPr>
          <p:cNvPr id="16" name="Picture 15" descr="A picture containing grass, outdoor, sky, nature&#10;&#10;Description automatically generated">
            <a:extLst>
              <a:ext uri="{FF2B5EF4-FFF2-40B4-BE49-F238E27FC236}">
                <a16:creationId xmlns:a16="http://schemas.microsoft.com/office/drawing/2014/main" id="{B84C626D-D76D-23C1-85D0-69E9B7066338}"/>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 r="75884"/>
          <a:stretch/>
        </p:blipFill>
        <p:spPr>
          <a:xfrm>
            <a:off x="9769992" y="0"/>
            <a:ext cx="2422008" cy="6858000"/>
          </a:xfrm>
          <a:prstGeom prst="rect">
            <a:avLst/>
          </a:prstGeom>
        </p:spPr>
      </p:pic>
      <p:sp>
        <p:nvSpPr>
          <p:cNvPr id="15" name="Rectangle 14">
            <a:extLst>
              <a:ext uri="{FF2B5EF4-FFF2-40B4-BE49-F238E27FC236}">
                <a16:creationId xmlns:a16="http://schemas.microsoft.com/office/drawing/2014/main" id="{C7C0F84F-FBB2-BC6F-542B-7D3390DC4708}"/>
              </a:ext>
            </a:extLst>
          </p:cNvPr>
          <p:cNvSpPr/>
          <p:nvPr userDrawn="1"/>
        </p:nvSpPr>
        <p:spPr>
          <a:xfrm>
            <a:off x="9722496" y="0"/>
            <a:ext cx="2304256" cy="6858000"/>
          </a:xfrm>
          <a:prstGeom prst="rect">
            <a:avLst/>
          </a:prstGeom>
          <a:gradFill flip="none" rotWithShape="1">
            <a:gsLst>
              <a:gs pos="4000">
                <a:srgbClr val="B0BF27"/>
              </a:gs>
              <a:gs pos="100000">
                <a:schemeClr val="accent1">
                  <a:tint val="23500"/>
                  <a:satMod val="16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noProof="0" dirty="0"/>
          </a:p>
        </p:txBody>
      </p:sp>
      <p:sp>
        <p:nvSpPr>
          <p:cNvPr id="6" name="Slide Number Placeholder 5">
            <a:extLst>
              <a:ext uri="{FF2B5EF4-FFF2-40B4-BE49-F238E27FC236}">
                <a16:creationId xmlns:a16="http://schemas.microsoft.com/office/drawing/2014/main" id="{76FE2B0F-C1E0-56FF-04A0-BC6330636A0E}"/>
              </a:ext>
            </a:extLst>
          </p:cNvPr>
          <p:cNvSpPr>
            <a:spLocks noGrp="1"/>
          </p:cNvSpPr>
          <p:nvPr>
            <p:ph type="sldNum" sz="quarter" idx="12"/>
          </p:nvPr>
        </p:nvSpPr>
        <p:spPr>
          <a:xfrm>
            <a:off x="9121238" y="57232"/>
            <a:ext cx="2743200" cy="234242"/>
          </a:xfrm>
          <a:prstGeom prst="rect">
            <a:avLst/>
          </a:prstGeom>
        </p:spPr>
        <p:txBody>
          <a:bodyPr/>
          <a:lstStyle>
            <a:lvl1pPr>
              <a:defRPr>
                <a:solidFill>
                  <a:schemeClr val="bg1"/>
                </a:solidFill>
              </a:defRPr>
            </a:lvl1pPr>
          </a:lstStyle>
          <a:p>
            <a:fld id="{B483F801-8E86-4B33-862C-3E1C711AECEF}" type="slidenum">
              <a:rPr lang="en-DK" smtClean="0"/>
              <a:pPr/>
              <a:t>‹#›</a:t>
            </a:fld>
            <a:endParaRPr lang="en-DK"/>
          </a:p>
        </p:txBody>
      </p:sp>
      <p:sp>
        <p:nvSpPr>
          <p:cNvPr id="21" name="Subtitle 2">
            <a:extLst>
              <a:ext uri="{FF2B5EF4-FFF2-40B4-BE49-F238E27FC236}">
                <a16:creationId xmlns:a16="http://schemas.microsoft.com/office/drawing/2014/main" id="{ABBBBB9A-8A5D-2847-0A42-0AA4ABDDB355}"/>
              </a:ext>
            </a:extLst>
          </p:cNvPr>
          <p:cNvSpPr>
            <a:spLocks noGrp="1"/>
          </p:cNvSpPr>
          <p:nvPr>
            <p:ph type="subTitle" idx="13" hasCustomPrompt="1"/>
          </p:nvPr>
        </p:nvSpPr>
        <p:spPr>
          <a:xfrm>
            <a:off x="3504063" y="3827437"/>
            <a:ext cx="6240693" cy="1241520"/>
          </a:xfrm>
        </p:spPr>
        <p:txBody>
          <a:bodyPr>
            <a:normAutofit/>
          </a:bodyPr>
          <a:lstStyle>
            <a:lvl1pPr marL="0" indent="0" algn="l">
              <a:buNone/>
              <a:defRPr sz="24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noProof="0"/>
              <a:t>Add text</a:t>
            </a:r>
          </a:p>
          <a:p>
            <a:endParaRPr lang="en-GB" noProof="0"/>
          </a:p>
        </p:txBody>
      </p:sp>
      <p:pic>
        <p:nvPicPr>
          <p:cNvPr id="24" name="Picture 2" descr="S:\F15015_Copernicus\3_Work\330_Work-in-process\SC4_BackgroundMat\PPT\item Copernicus\Icon-01.png">
            <a:extLst>
              <a:ext uri="{FF2B5EF4-FFF2-40B4-BE49-F238E27FC236}">
                <a16:creationId xmlns:a16="http://schemas.microsoft.com/office/drawing/2014/main" id="{3C86A581-EC0C-152E-B95C-1741724654ED}"/>
              </a:ext>
            </a:extLst>
          </p:cNvPr>
          <p:cNvPicPr>
            <a:picLocks noChangeAspect="1" noChangeArrowheads="1"/>
          </p:cNvPicPr>
          <p:nvPr userDrawn="1"/>
        </p:nvPicPr>
        <p:blipFill rotWithShape="1">
          <a:blip r:embed="rId5" cstate="screen">
            <a:biLevel thresh="50000"/>
            <a:extLst>
              <a:ext uri="{28A0092B-C50C-407E-A947-70E740481C1C}">
                <a14:useLocalDpi xmlns:a14="http://schemas.microsoft.com/office/drawing/2010/main"/>
              </a:ext>
            </a:extLst>
          </a:blip>
          <a:srcRect/>
          <a:stretch/>
        </p:blipFill>
        <p:spPr bwMode="auto">
          <a:xfrm>
            <a:off x="725906" y="1815347"/>
            <a:ext cx="3213215" cy="3367563"/>
          </a:xfrm>
          <a:prstGeom prst="rect">
            <a:avLst/>
          </a:prstGeom>
          <a:noFill/>
          <a:extLst>
            <a:ext uri="{909E8E84-426E-40dd-AFC4-6F175D3DCCD1}">
              <a14:hiddenFill xmlns:a14="http://schemas.microsoft.com/office/drawing/2010/main" xmlns="">
                <a:solidFill>
                  <a:srgbClr val="FFFFFF"/>
                </a:solidFill>
              </a14:hiddenFill>
            </a:ext>
          </a:extLst>
        </p:spPr>
      </p:pic>
      <p:sp>
        <p:nvSpPr>
          <p:cNvPr id="25" name="TextBox 24">
            <a:extLst>
              <a:ext uri="{FF2B5EF4-FFF2-40B4-BE49-F238E27FC236}">
                <a16:creationId xmlns:a16="http://schemas.microsoft.com/office/drawing/2014/main" id="{5685F20D-74DF-1651-A833-68A6A0E24555}"/>
              </a:ext>
            </a:extLst>
          </p:cNvPr>
          <p:cNvSpPr txBox="1"/>
          <p:nvPr userDrawn="1"/>
        </p:nvSpPr>
        <p:spPr>
          <a:xfrm>
            <a:off x="783452" y="4339902"/>
            <a:ext cx="2918784" cy="318100"/>
          </a:xfrm>
          <a:prstGeom prst="rect">
            <a:avLst/>
          </a:prstGeom>
          <a:noFill/>
        </p:spPr>
        <p:txBody>
          <a:bodyPr wrap="square" rtlCol="0">
            <a:spAutoFit/>
          </a:bodyPr>
          <a:lstStyle/>
          <a:p>
            <a:pPr algn="ctr"/>
            <a:r>
              <a:rPr lang="en-GB" sz="1467" b="0" noProof="0" dirty="0">
                <a:solidFill>
                  <a:schemeClr val="bg1"/>
                </a:solidFill>
                <a:latin typeface="Arial" panose="020B0604020202020204" pitchFamily="34" charset="0"/>
                <a:cs typeface="Arial" panose="020B0604020202020204" pitchFamily="34" charset="0"/>
              </a:rPr>
              <a:t>Land Monitoring</a:t>
            </a:r>
          </a:p>
        </p:txBody>
      </p:sp>
      <p:sp>
        <p:nvSpPr>
          <p:cNvPr id="2" name="TextBox 1">
            <a:extLst>
              <a:ext uri="{FF2B5EF4-FFF2-40B4-BE49-F238E27FC236}">
                <a16:creationId xmlns:a16="http://schemas.microsoft.com/office/drawing/2014/main" id="{6B631AF9-398C-1C42-4935-BEA6FDAB1043}"/>
              </a:ext>
            </a:extLst>
          </p:cNvPr>
          <p:cNvSpPr txBox="1"/>
          <p:nvPr userDrawn="1"/>
        </p:nvSpPr>
        <p:spPr>
          <a:xfrm>
            <a:off x="6067327" y="6389592"/>
            <a:ext cx="1172989" cy="215444"/>
          </a:xfrm>
          <a:prstGeom prst="rect">
            <a:avLst/>
          </a:prstGeom>
          <a:noFill/>
        </p:spPr>
        <p:txBody>
          <a:bodyPr wrap="square" rtlCol="0">
            <a:spAutoFit/>
          </a:bodyPr>
          <a:lstStyle/>
          <a:p>
            <a:r>
              <a:rPr lang="en-US" sz="800" dirty="0">
                <a:solidFill>
                  <a:schemeClr val="bg1"/>
                </a:solidFill>
                <a:latin typeface="Arial" panose="020B0604020202020204" pitchFamily="34" charset="0"/>
                <a:cs typeface="Arial" panose="020B0604020202020204" pitchFamily="34" charset="0"/>
              </a:rPr>
              <a:t>Implemented by</a:t>
            </a:r>
            <a:endParaRPr lang="en-DK" sz="800">
              <a:solidFill>
                <a:schemeClr val="bg1"/>
              </a:solidFill>
              <a:latin typeface="Arial" panose="020B0604020202020204" pitchFamily="34" charset="0"/>
              <a:cs typeface="Arial" panose="020B0604020202020204" pitchFamily="34" charset="0"/>
            </a:endParaRPr>
          </a:p>
        </p:txBody>
      </p:sp>
      <p:pic>
        <p:nvPicPr>
          <p:cNvPr id="3" name="Picture 2" descr="A white text on a black background&#10;&#10;Description automatically generated with low confidence">
            <a:extLst>
              <a:ext uri="{FF2B5EF4-FFF2-40B4-BE49-F238E27FC236}">
                <a16:creationId xmlns:a16="http://schemas.microsoft.com/office/drawing/2014/main" id="{94C12822-C28E-7537-0C44-AA525649A12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020144" y="6288943"/>
            <a:ext cx="1113466" cy="410353"/>
          </a:xfrm>
          <a:prstGeom prst="rect">
            <a:avLst/>
          </a:prstGeom>
        </p:spPr>
      </p:pic>
      <p:pic>
        <p:nvPicPr>
          <p:cNvPr id="4" name="Picture 3" descr="A logo with white lines on a black background&#10;&#10;AI-generated content may be incorrect.">
            <a:extLst>
              <a:ext uri="{FF2B5EF4-FFF2-40B4-BE49-F238E27FC236}">
                <a16:creationId xmlns:a16="http://schemas.microsoft.com/office/drawing/2014/main" id="{89E2E386-D08E-B885-7CB6-F01C540CFF9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09603" y="6306426"/>
            <a:ext cx="1491120" cy="392870"/>
          </a:xfrm>
          <a:prstGeom prst="rect">
            <a:avLst/>
          </a:prstGeom>
        </p:spPr>
      </p:pic>
    </p:spTree>
    <p:extLst>
      <p:ext uri="{BB962C8B-B14F-4D97-AF65-F5344CB8AC3E}">
        <p14:creationId xmlns:p14="http://schemas.microsoft.com/office/powerpoint/2010/main" val="148240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inal Slide #2">
    <p:spTree>
      <p:nvGrpSpPr>
        <p:cNvPr id="1" name=""/>
        <p:cNvGrpSpPr/>
        <p:nvPr/>
      </p:nvGrpSpPr>
      <p:grpSpPr>
        <a:xfrm>
          <a:off x="0" y="0"/>
          <a:ext cx="0" cy="0"/>
          <a:chOff x="0" y="0"/>
          <a:chExt cx="0" cy="0"/>
        </a:xfrm>
      </p:grpSpPr>
      <p:pic>
        <p:nvPicPr>
          <p:cNvPr id="3" name="Picture 2" descr="A green landscape with a river and a city&#10;&#10;Description automatically generated">
            <a:extLst>
              <a:ext uri="{FF2B5EF4-FFF2-40B4-BE49-F238E27FC236}">
                <a16:creationId xmlns:a16="http://schemas.microsoft.com/office/drawing/2014/main" id="{6EF57435-C1D5-0F19-D516-5A31FDAE60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3822AC7-D77E-75BD-8BD8-050A812A7A10}"/>
              </a:ext>
            </a:extLst>
          </p:cNvPr>
          <p:cNvSpPr>
            <a:spLocks noGrp="1"/>
          </p:cNvSpPr>
          <p:nvPr>
            <p:ph type="title" hasCustomPrompt="1"/>
          </p:nvPr>
        </p:nvSpPr>
        <p:spPr>
          <a:xfrm>
            <a:off x="6053604" y="2676465"/>
            <a:ext cx="5354944" cy="747515"/>
          </a:xfrm>
        </p:spPr>
        <p:txBody>
          <a:bodyPr vert="horz" lIns="91440" tIns="45720" rIns="91440" bIns="45720" rtlCol="0" anchor="ctr">
            <a:noAutofit/>
          </a:bodyPr>
          <a:lstStyle>
            <a:lvl1pPr>
              <a:defRPr lang="en-GB" sz="4400" b="0" spc="800" dirty="0">
                <a:solidFill>
                  <a:schemeClr val="bg1"/>
                </a:solidFill>
              </a:defRPr>
            </a:lvl1pPr>
          </a:lstStyle>
          <a:p>
            <a:pPr marL="0" lvl="0" algn="l"/>
            <a:r>
              <a:rPr lang="en-GB" noProof="0"/>
              <a:t>Add text</a:t>
            </a:r>
          </a:p>
        </p:txBody>
      </p:sp>
      <p:pic>
        <p:nvPicPr>
          <p:cNvPr id="9" name="Picture 2">
            <a:extLst>
              <a:ext uri="{FF2B5EF4-FFF2-40B4-BE49-F238E27FC236}">
                <a16:creationId xmlns:a16="http://schemas.microsoft.com/office/drawing/2014/main" id="{43B727B5-C679-080C-2AC2-77BEAEB4C375}"/>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572341" y="6365349"/>
            <a:ext cx="1025637" cy="3740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4FF0C833-E842-26BF-92B8-86C5F229D921}"/>
              </a:ext>
            </a:extLst>
          </p:cNvPr>
          <p:cNvSpPr txBox="1"/>
          <p:nvPr userDrawn="1"/>
        </p:nvSpPr>
        <p:spPr>
          <a:xfrm>
            <a:off x="4539186" y="6315899"/>
            <a:ext cx="2000250" cy="415498"/>
          </a:xfrm>
          <a:prstGeom prst="rect">
            <a:avLst/>
          </a:prstGeom>
          <a:noFill/>
        </p:spPr>
        <p:txBody>
          <a:bodyPr wrap="square" rtlCol="0">
            <a:spAutoFit/>
          </a:bodyPr>
          <a:lstStyle/>
          <a:p>
            <a:r>
              <a:rPr lang="en-US" sz="1050" dirty="0">
                <a:solidFill>
                  <a:schemeClr val="bg1"/>
                </a:solidFill>
                <a:latin typeface="Arial" panose="020B0604020202020204" pitchFamily="34" charset="0"/>
                <a:cs typeface="Arial" panose="020B0604020202020204" pitchFamily="34" charset="0"/>
              </a:rPr>
              <a:t>PROGRAMME </a:t>
            </a:r>
          </a:p>
          <a:p>
            <a:r>
              <a:rPr lang="en-US" sz="1050" dirty="0">
                <a:solidFill>
                  <a:schemeClr val="bg1"/>
                </a:solidFill>
                <a:latin typeface="Arial" panose="020B0604020202020204" pitchFamily="34" charset="0"/>
                <a:cs typeface="Arial" panose="020B0604020202020204" pitchFamily="34" charset="0"/>
              </a:rPr>
              <a:t>OF THE EUROPEAN UNION</a:t>
            </a:r>
            <a:endParaRPr lang="en-DK" sz="1050">
              <a:solidFill>
                <a:schemeClr val="bg1"/>
              </a:solidFill>
              <a:latin typeface="Arial" panose="020B0604020202020204" pitchFamily="34" charset="0"/>
              <a:cs typeface="Arial" panose="020B0604020202020204" pitchFamily="34" charset="0"/>
            </a:endParaRPr>
          </a:p>
        </p:txBody>
      </p:sp>
      <p:pic>
        <p:nvPicPr>
          <p:cNvPr id="14" name="Picture 13" descr="Background pattern">
            <a:extLst>
              <a:ext uri="{FF2B5EF4-FFF2-40B4-BE49-F238E27FC236}">
                <a16:creationId xmlns:a16="http://schemas.microsoft.com/office/drawing/2014/main" id="{A7C975FB-D3FD-19CD-2939-537C779AAED4}"/>
              </a:ext>
            </a:extLst>
          </p:cNvPr>
          <p:cNvPicPr/>
          <p:nvPr userDrawn="1"/>
        </p:nvPicPr>
        <p:blipFill>
          <a:blip r:embed="rId4">
            <a:extLst>
              <a:ext uri="{28A0092B-C50C-407E-A947-70E740481C1C}">
                <a14:useLocalDpi xmlns:a14="http://schemas.microsoft.com/office/drawing/2010/main" val="0"/>
              </a:ext>
            </a:extLst>
          </a:blip>
          <a:stretch>
            <a:fillRect/>
          </a:stretch>
        </p:blipFill>
        <p:spPr>
          <a:xfrm>
            <a:off x="3939121" y="6333281"/>
            <a:ext cx="600065" cy="415498"/>
          </a:xfrm>
          <a:prstGeom prst="rect">
            <a:avLst/>
          </a:prstGeom>
        </p:spPr>
      </p:pic>
      <p:sp>
        <p:nvSpPr>
          <p:cNvPr id="6" name="Slide Number Placeholder 5">
            <a:extLst>
              <a:ext uri="{FF2B5EF4-FFF2-40B4-BE49-F238E27FC236}">
                <a16:creationId xmlns:a16="http://schemas.microsoft.com/office/drawing/2014/main" id="{76FE2B0F-C1E0-56FF-04A0-BC6330636A0E}"/>
              </a:ext>
            </a:extLst>
          </p:cNvPr>
          <p:cNvSpPr>
            <a:spLocks noGrp="1"/>
          </p:cNvSpPr>
          <p:nvPr>
            <p:ph type="sldNum" sz="quarter" idx="12"/>
          </p:nvPr>
        </p:nvSpPr>
        <p:spPr>
          <a:xfrm>
            <a:off x="9121238" y="57232"/>
            <a:ext cx="2743200" cy="234242"/>
          </a:xfrm>
          <a:prstGeom prst="rect">
            <a:avLst/>
          </a:prstGeom>
        </p:spPr>
        <p:txBody>
          <a:bodyPr/>
          <a:lstStyle>
            <a:lvl1pPr>
              <a:defRPr>
                <a:solidFill>
                  <a:schemeClr val="bg1"/>
                </a:solidFill>
              </a:defRPr>
            </a:lvl1pPr>
          </a:lstStyle>
          <a:p>
            <a:fld id="{B483F801-8E86-4B33-862C-3E1C711AECEF}" type="slidenum">
              <a:rPr lang="en-DK" smtClean="0"/>
              <a:pPr/>
              <a:t>‹#›</a:t>
            </a:fld>
            <a:endParaRPr lang="en-DK"/>
          </a:p>
        </p:txBody>
      </p:sp>
      <p:sp>
        <p:nvSpPr>
          <p:cNvPr id="21" name="Subtitle 2">
            <a:extLst>
              <a:ext uri="{FF2B5EF4-FFF2-40B4-BE49-F238E27FC236}">
                <a16:creationId xmlns:a16="http://schemas.microsoft.com/office/drawing/2014/main" id="{ABBBBB9A-8A5D-2847-0A42-0AA4ABDDB355}"/>
              </a:ext>
            </a:extLst>
          </p:cNvPr>
          <p:cNvSpPr>
            <a:spLocks noGrp="1"/>
          </p:cNvSpPr>
          <p:nvPr>
            <p:ph type="subTitle" idx="13" hasCustomPrompt="1"/>
          </p:nvPr>
        </p:nvSpPr>
        <p:spPr>
          <a:xfrm>
            <a:off x="6050627" y="3731281"/>
            <a:ext cx="5357499" cy="1725302"/>
          </a:xfrm>
        </p:spPr>
        <p:txBody>
          <a:bodyPr>
            <a:normAutofit/>
          </a:bodyPr>
          <a:lstStyle>
            <a:lvl1pPr marL="0" indent="0" algn="l">
              <a:buNone/>
              <a:defRPr sz="24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noProof="0"/>
              <a:t>Add text</a:t>
            </a:r>
          </a:p>
          <a:p>
            <a:endParaRPr lang="en-GB" noProof="0"/>
          </a:p>
        </p:txBody>
      </p:sp>
      <p:pic>
        <p:nvPicPr>
          <p:cNvPr id="24" name="Picture 2" descr="S:\F15015_Copernicus\3_Work\330_Work-in-process\SC4_BackgroundMat\PPT\item Copernicus\Icon-01.png">
            <a:extLst>
              <a:ext uri="{FF2B5EF4-FFF2-40B4-BE49-F238E27FC236}">
                <a16:creationId xmlns:a16="http://schemas.microsoft.com/office/drawing/2014/main" id="{3C86A581-EC0C-152E-B95C-1741724654ED}"/>
              </a:ext>
            </a:extLst>
          </p:cNvPr>
          <p:cNvPicPr>
            <a:picLocks noChangeAspect="1" noChangeArrowheads="1"/>
          </p:cNvPicPr>
          <p:nvPr userDrawn="1"/>
        </p:nvPicPr>
        <p:blipFill rotWithShape="1">
          <a:blip r:embed="rId5" cstate="screen">
            <a:biLevel thresh="50000"/>
            <a:extLst>
              <a:ext uri="{28A0092B-C50C-407E-A947-70E740481C1C}">
                <a14:useLocalDpi xmlns:a14="http://schemas.microsoft.com/office/drawing/2010/main"/>
              </a:ext>
            </a:extLst>
          </a:blip>
          <a:srcRect/>
          <a:stretch/>
        </p:blipFill>
        <p:spPr bwMode="auto">
          <a:xfrm>
            <a:off x="725906" y="1740198"/>
            <a:ext cx="3213215" cy="3367563"/>
          </a:xfrm>
          <a:prstGeom prst="rect">
            <a:avLst/>
          </a:prstGeom>
          <a:noFill/>
          <a:extLst>
            <a:ext uri="{909E8E84-426E-40dd-AFC4-6F175D3DCCD1}">
              <a14:hiddenFill xmlns:a14="http://schemas.microsoft.com/office/drawing/2010/main" xmlns="">
                <a:solidFill>
                  <a:srgbClr val="FFFFFF"/>
                </a:solidFill>
              </a14:hiddenFill>
            </a:ext>
          </a:extLst>
        </p:spPr>
      </p:pic>
      <p:sp>
        <p:nvSpPr>
          <p:cNvPr id="25" name="TextBox 24">
            <a:extLst>
              <a:ext uri="{FF2B5EF4-FFF2-40B4-BE49-F238E27FC236}">
                <a16:creationId xmlns:a16="http://schemas.microsoft.com/office/drawing/2014/main" id="{5685F20D-74DF-1651-A833-68A6A0E24555}"/>
              </a:ext>
            </a:extLst>
          </p:cNvPr>
          <p:cNvSpPr txBox="1"/>
          <p:nvPr userDrawn="1"/>
        </p:nvSpPr>
        <p:spPr>
          <a:xfrm>
            <a:off x="725906" y="4306866"/>
            <a:ext cx="2918784" cy="318100"/>
          </a:xfrm>
          <a:prstGeom prst="rect">
            <a:avLst/>
          </a:prstGeom>
          <a:noFill/>
        </p:spPr>
        <p:txBody>
          <a:bodyPr wrap="square" rtlCol="0">
            <a:spAutoFit/>
          </a:bodyPr>
          <a:lstStyle/>
          <a:p>
            <a:pPr algn="ctr"/>
            <a:r>
              <a:rPr lang="en-GB" sz="1467" b="0" noProof="0" dirty="0">
                <a:solidFill>
                  <a:schemeClr val="bg1"/>
                </a:solidFill>
                <a:latin typeface="Arial" panose="020B0604020202020204" pitchFamily="34" charset="0"/>
                <a:cs typeface="Arial" panose="020B0604020202020204" pitchFamily="34" charset="0"/>
              </a:rPr>
              <a:t>Land Monitoring</a:t>
            </a:r>
          </a:p>
        </p:txBody>
      </p:sp>
      <p:sp>
        <p:nvSpPr>
          <p:cNvPr id="2" name="TextBox 1">
            <a:extLst>
              <a:ext uri="{FF2B5EF4-FFF2-40B4-BE49-F238E27FC236}">
                <a16:creationId xmlns:a16="http://schemas.microsoft.com/office/drawing/2014/main" id="{66B0562C-9D39-E3B9-EFE7-1A0E5F58B415}"/>
              </a:ext>
            </a:extLst>
          </p:cNvPr>
          <p:cNvSpPr txBox="1"/>
          <p:nvPr userDrawn="1"/>
        </p:nvSpPr>
        <p:spPr>
          <a:xfrm>
            <a:off x="8200927" y="6442887"/>
            <a:ext cx="1172989" cy="215444"/>
          </a:xfrm>
          <a:prstGeom prst="rect">
            <a:avLst/>
          </a:prstGeom>
          <a:noFill/>
        </p:spPr>
        <p:txBody>
          <a:bodyPr wrap="square" rtlCol="0">
            <a:spAutoFit/>
          </a:bodyPr>
          <a:lstStyle/>
          <a:p>
            <a:r>
              <a:rPr lang="en-US" sz="800" dirty="0">
                <a:solidFill>
                  <a:schemeClr val="bg1"/>
                </a:solidFill>
                <a:latin typeface="Arial" panose="020B0604020202020204" pitchFamily="34" charset="0"/>
                <a:cs typeface="Arial" panose="020B0604020202020204" pitchFamily="34" charset="0"/>
              </a:rPr>
              <a:t>Implemented by</a:t>
            </a:r>
            <a:endParaRPr lang="en-DK" sz="800">
              <a:solidFill>
                <a:schemeClr val="bg1"/>
              </a:solidFill>
              <a:latin typeface="Arial" panose="020B0604020202020204" pitchFamily="34" charset="0"/>
              <a:cs typeface="Arial" panose="020B0604020202020204" pitchFamily="34" charset="0"/>
            </a:endParaRPr>
          </a:p>
        </p:txBody>
      </p:sp>
      <p:pic>
        <p:nvPicPr>
          <p:cNvPr id="8" name="Picture 7" descr="A white text on a black background&#10;&#10;Description automatically generated with low confidence">
            <a:extLst>
              <a:ext uri="{FF2B5EF4-FFF2-40B4-BE49-F238E27FC236}">
                <a16:creationId xmlns:a16="http://schemas.microsoft.com/office/drawing/2014/main" id="{860F33EA-0A83-605E-4922-21D62CEF2EE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153744" y="6342238"/>
            <a:ext cx="1113466" cy="410353"/>
          </a:xfrm>
          <a:prstGeom prst="rect">
            <a:avLst/>
          </a:prstGeom>
        </p:spPr>
      </p:pic>
      <p:pic>
        <p:nvPicPr>
          <p:cNvPr id="4" name="Picture 3" descr="A logo with white lines on a black background&#10;&#10;AI-generated content may be incorrect.">
            <a:extLst>
              <a:ext uri="{FF2B5EF4-FFF2-40B4-BE49-F238E27FC236}">
                <a16:creationId xmlns:a16="http://schemas.microsoft.com/office/drawing/2014/main" id="{6848037F-AD50-82FF-2923-E0EF14ACEEC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401967" y="6304331"/>
            <a:ext cx="1491120" cy="392870"/>
          </a:xfrm>
          <a:prstGeom prst="rect">
            <a:avLst/>
          </a:prstGeom>
        </p:spPr>
      </p:pic>
    </p:spTree>
    <p:extLst>
      <p:ext uri="{BB962C8B-B14F-4D97-AF65-F5344CB8AC3E}">
        <p14:creationId xmlns:p14="http://schemas.microsoft.com/office/powerpoint/2010/main" val="4282886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Tex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6FE2B0F-C1E0-56FF-04A0-BC6330636A0E}"/>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21" name="Subtitle 2">
            <a:extLst>
              <a:ext uri="{FF2B5EF4-FFF2-40B4-BE49-F238E27FC236}">
                <a16:creationId xmlns:a16="http://schemas.microsoft.com/office/drawing/2014/main" id="{ABBBBB9A-8A5D-2847-0A42-0AA4ABDDB355}"/>
              </a:ext>
            </a:extLst>
          </p:cNvPr>
          <p:cNvSpPr>
            <a:spLocks noGrp="1"/>
          </p:cNvSpPr>
          <p:nvPr>
            <p:ph type="subTitle" idx="13" hasCustomPrompt="1"/>
          </p:nvPr>
        </p:nvSpPr>
        <p:spPr>
          <a:xfrm>
            <a:off x="6050627" y="3731281"/>
            <a:ext cx="5357499" cy="426764"/>
          </a:xfrm>
        </p:spPr>
        <p:txBody>
          <a:bodyPr>
            <a:normAutofit/>
          </a:bodyPr>
          <a:lstStyle>
            <a:lvl1pPr marL="0" indent="0" algn="l">
              <a:buNone/>
              <a:defRPr sz="240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noProof="0"/>
              <a:t>Title of the event / workshop</a:t>
            </a:r>
          </a:p>
          <a:p>
            <a:endParaRPr lang="en-GB" noProof="0"/>
          </a:p>
        </p:txBody>
      </p:sp>
      <p:sp>
        <p:nvSpPr>
          <p:cNvPr id="22" name="Text Placeholder 5">
            <a:extLst>
              <a:ext uri="{FF2B5EF4-FFF2-40B4-BE49-F238E27FC236}">
                <a16:creationId xmlns:a16="http://schemas.microsoft.com/office/drawing/2014/main" id="{13D7B516-AA56-7807-3DB5-7B0CA7D4C449}"/>
              </a:ext>
            </a:extLst>
          </p:cNvPr>
          <p:cNvSpPr>
            <a:spLocks noGrp="1"/>
          </p:cNvSpPr>
          <p:nvPr>
            <p:ph type="body" sz="quarter" idx="14" hasCustomPrompt="1"/>
          </p:nvPr>
        </p:nvSpPr>
        <p:spPr>
          <a:xfrm>
            <a:off x="6050627" y="4319682"/>
            <a:ext cx="5328681" cy="447675"/>
          </a:xfrm>
        </p:spPr>
        <p:txBody>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a:t>
            </a:r>
          </a:p>
          <a:p>
            <a:pPr lvl="1"/>
            <a:endParaRPr lang="en-US"/>
          </a:p>
        </p:txBody>
      </p:sp>
      <p:sp>
        <p:nvSpPr>
          <p:cNvPr id="23" name="Text Placeholder 5">
            <a:extLst>
              <a:ext uri="{FF2B5EF4-FFF2-40B4-BE49-F238E27FC236}">
                <a16:creationId xmlns:a16="http://schemas.microsoft.com/office/drawing/2014/main" id="{36C29AF1-E014-E726-3270-BA9F965B6D2E}"/>
              </a:ext>
            </a:extLst>
          </p:cNvPr>
          <p:cNvSpPr>
            <a:spLocks noGrp="1"/>
          </p:cNvSpPr>
          <p:nvPr>
            <p:ph type="body" sz="quarter" idx="15" hasCustomPrompt="1"/>
          </p:nvPr>
        </p:nvSpPr>
        <p:spPr>
          <a:xfrm>
            <a:off x="6050627" y="4910961"/>
            <a:ext cx="5328681" cy="447675"/>
          </a:xfrm>
        </p:spPr>
        <p:txBody>
          <a:bodyPr/>
          <a:lstStyle>
            <a:lvl1pPr marL="0" indent="0">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Date</a:t>
            </a:r>
          </a:p>
          <a:p>
            <a:pPr lvl="1"/>
            <a:endParaRPr lang="en-US"/>
          </a:p>
        </p:txBody>
      </p:sp>
      <p:sp>
        <p:nvSpPr>
          <p:cNvPr id="25" name="TextBox 24">
            <a:extLst>
              <a:ext uri="{FF2B5EF4-FFF2-40B4-BE49-F238E27FC236}">
                <a16:creationId xmlns:a16="http://schemas.microsoft.com/office/drawing/2014/main" id="{5685F20D-74DF-1651-A833-68A6A0E24555}"/>
              </a:ext>
            </a:extLst>
          </p:cNvPr>
          <p:cNvSpPr txBox="1"/>
          <p:nvPr userDrawn="1"/>
        </p:nvSpPr>
        <p:spPr>
          <a:xfrm>
            <a:off x="908786" y="4306866"/>
            <a:ext cx="2918784" cy="318100"/>
          </a:xfrm>
          <a:prstGeom prst="rect">
            <a:avLst/>
          </a:prstGeom>
          <a:noFill/>
        </p:spPr>
        <p:txBody>
          <a:bodyPr wrap="square" rtlCol="0">
            <a:spAutoFit/>
          </a:bodyPr>
          <a:lstStyle/>
          <a:p>
            <a:pPr algn="ctr"/>
            <a:r>
              <a:rPr lang="en-GB" sz="1467" b="0" noProof="0" dirty="0">
                <a:solidFill>
                  <a:schemeClr val="bg1"/>
                </a:solidFill>
                <a:latin typeface="Arial" panose="020B0604020202020204" pitchFamily="34" charset="0"/>
                <a:cs typeface="Arial" panose="020B0604020202020204" pitchFamily="34" charset="0"/>
              </a:rPr>
              <a:t>Land Monitoring</a:t>
            </a:r>
          </a:p>
        </p:txBody>
      </p:sp>
      <p:sp>
        <p:nvSpPr>
          <p:cNvPr id="2" name="Text Placeholder 4">
            <a:extLst>
              <a:ext uri="{FF2B5EF4-FFF2-40B4-BE49-F238E27FC236}">
                <a16:creationId xmlns:a16="http://schemas.microsoft.com/office/drawing/2014/main" id="{21332C2F-F543-EE1B-31F1-726558A5E24C}"/>
              </a:ext>
            </a:extLst>
          </p:cNvPr>
          <p:cNvSpPr>
            <a:spLocks noGrp="1"/>
          </p:cNvSpPr>
          <p:nvPr>
            <p:ph type="body" sz="quarter" idx="16" hasCustomPrompt="1"/>
          </p:nvPr>
        </p:nvSpPr>
        <p:spPr>
          <a:xfrm>
            <a:off x="6050627" y="1690754"/>
            <a:ext cx="5357499" cy="1811234"/>
          </a:xfrm>
        </p:spPr>
        <p:txBody>
          <a:bodyPr>
            <a:noAutofit/>
          </a:bodyPr>
          <a:lstStyle>
            <a:lvl1pPr marL="0" indent="0">
              <a:buNone/>
              <a:defRPr sz="4400">
                <a:solidFill>
                  <a:schemeClr val="bg1"/>
                </a:solidFill>
                <a:latin typeface="Arial Black" panose="020B0A04020102090204" pitchFamily="34" charset="0"/>
              </a:defRPr>
            </a:lvl1pPr>
          </a:lstStyle>
          <a:p>
            <a:pPr lvl="0"/>
            <a:r>
              <a:rPr lang="en-US"/>
              <a:t>CLICK TO EDIT MASTER TITLE STYLE </a:t>
            </a:r>
            <a:endParaRPr lang="en-DK"/>
          </a:p>
        </p:txBody>
      </p:sp>
      <p:pic>
        <p:nvPicPr>
          <p:cNvPr id="5" name="Picture 4" descr="A white and black logo&#10;&#10;AI-generated content may be incorrect.">
            <a:extLst>
              <a:ext uri="{FF2B5EF4-FFF2-40B4-BE49-F238E27FC236}">
                <a16:creationId xmlns:a16="http://schemas.microsoft.com/office/drawing/2014/main" id="{F8E77BB1-C484-4E5F-B199-B8AF4BA2E2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18422" y="2193257"/>
            <a:ext cx="1735156" cy="1815017"/>
          </a:xfrm>
          <a:prstGeom prst="rect">
            <a:avLst/>
          </a:prstGeom>
        </p:spPr>
      </p:pic>
    </p:spTree>
    <p:extLst>
      <p:ext uri="{BB962C8B-B14F-4D97-AF65-F5344CB8AC3E}">
        <p14:creationId xmlns:p14="http://schemas.microsoft.com/office/powerpoint/2010/main" val="20019691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inal Slide #3">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3822AC7-D77E-75BD-8BD8-050A812A7A10}"/>
              </a:ext>
            </a:extLst>
          </p:cNvPr>
          <p:cNvSpPr>
            <a:spLocks noGrp="1"/>
          </p:cNvSpPr>
          <p:nvPr>
            <p:ph type="title" hasCustomPrompt="1"/>
          </p:nvPr>
        </p:nvSpPr>
        <p:spPr>
          <a:xfrm>
            <a:off x="6053604" y="2676465"/>
            <a:ext cx="5354944" cy="747515"/>
          </a:xfrm>
        </p:spPr>
        <p:txBody>
          <a:bodyPr vert="horz" lIns="91440" tIns="45720" rIns="91440" bIns="45720" rtlCol="0" anchor="ctr">
            <a:noAutofit/>
          </a:bodyPr>
          <a:lstStyle>
            <a:lvl1pPr>
              <a:defRPr lang="en-GB" sz="4400" b="0" spc="800" dirty="0">
                <a:solidFill>
                  <a:srgbClr val="B0BF27"/>
                </a:solidFill>
              </a:defRPr>
            </a:lvl1pPr>
          </a:lstStyle>
          <a:p>
            <a:pPr marL="0" lvl="0" algn="l"/>
            <a:r>
              <a:rPr lang="en-GB" noProof="0"/>
              <a:t>Add text</a:t>
            </a:r>
          </a:p>
        </p:txBody>
      </p:sp>
      <p:sp>
        <p:nvSpPr>
          <p:cNvPr id="6" name="Slide Number Placeholder 5">
            <a:extLst>
              <a:ext uri="{FF2B5EF4-FFF2-40B4-BE49-F238E27FC236}">
                <a16:creationId xmlns:a16="http://schemas.microsoft.com/office/drawing/2014/main" id="{76FE2B0F-C1E0-56FF-04A0-BC6330636A0E}"/>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21" name="Subtitle 2">
            <a:extLst>
              <a:ext uri="{FF2B5EF4-FFF2-40B4-BE49-F238E27FC236}">
                <a16:creationId xmlns:a16="http://schemas.microsoft.com/office/drawing/2014/main" id="{ABBBBB9A-8A5D-2847-0A42-0AA4ABDDB355}"/>
              </a:ext>
            </a:extLst>
          </p:cNvPr>
          <p:cNvSpPr>
            <a:spLocks noGrp="1"/>
          </p:cNvSpPr>
          <p:nvPr>
            <p:ph type="subTitle" idx="13" hasCustomPrompt="1"/>
          </p:nvPr>
        </p:nvSpPr>
        <p:spPr>
          <a:xfrm>
            <a:off x="6050627" y="3731281"/>
            <a:ext cx="5357499" cy="426764"/>
          </a:xfrm>
        </p:spPr>
        <p:txBody>
          <a:bodyPr>
            <a:normAutofit/>
          </a:bodyPr>
          <a:lstStyle>
            <a:lvl1pPr marL="0" indent="0" algn="l">
              <a:buNone/>
              <a:defRPr sz="2400">
                <a:solidFill>
                  <a:srgbClr val="B0BF27"/>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noProof="0"/>
              <a:t>Add text</a:t>
            </a:r>
          </a:p>
          <a:p>
            <a:endParaRPr lang="en-GB" noProof="0"/>
          </a:p>
        </p:txBody>
      </p:sp>
      <p:pic>
        <p:nvPicPr>
          <p:cNvPr id="3" name="Graphic 2">
            <a:extLst>
              <a:ext uri="{FF2B5EF4-FFF2-40B4-BE49-F238E27FC236}">
                <a16:creationId xmlns:a16="http://schemas.microsoft.com/office/drawing/2014/main" id="{C79AEE90-38D0-D63D-CF3E-80648CCFFCC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19824131">
            <a:off x="-297919" y="5365050"/>
            <a:ext cx="1775483" cy="390397"/>
          </a:xfrm>
          <a:prstGeom prst="rect">
            <a:avLst/>
          </a:prstGeom>
        </p:spPr>
      </p:pic>
      <p:pic>
        <p:nvPicPr>
          <p:cNvPr id="4" name="Graphic 3">
            <a:extLst>
              <a:ext uri="{FF2B5EF4-FFF2-40B4-BE49-F238E27FC236}">
                <a16:creationId xmlns:a16="http://schemas.microsoft.com/office/drawing/2014/main" id="{8E839F99-9BBC-6CCE-8115-8CFC0F1F7B6D}"/>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8944320">
            <a:off x="10669919" y="732972"/>
            <a:ext cx="1775483" cy="390397"/>
          </a:xfrm>
          <a:prstGeom prst="rect">
            <a:avLst/>
          </a:prstGeom>
        </p:spPr>
      </p:pic>
      <p:pic>
        <p:nvPicPr>
          <p:cNvPr id="5" name="Graphic 4">
            <a:extLst>
              <a:ext uri="{FF2B5EF4-FFF2-40B4-BE49-F238E27FC236}">
                <a16:creationId xmlns:a16="http://schemas.microsoft.com/office/drawing/2014/main" id="{B3383983-2FEC-DBDE-4055-391F9C819936}"/>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9961" t="-11913" b="-2"/>
          <a:stretch/>
        </p:blipFill>
        <p:spPr>
          <a:xfrm rot="19800060">
            <a:off x="-260849" y="5933872"/>
            <a:ext cx="1579343" cy="127918"/>
          </a:xfrm>
          <a:prstGeom prst="rect">
            <a:avLst/>
          </a:prstGeom>
        </p:spPr>
      </p:pic>
      <p:pic>
        <p:nvPicPr>
          <p:cNvPr id="8" name="Graphic 7">
            <a:extLst>
              <a:ext uri="{FF2B5EF4-FFF2-40B4-BE49-F238E27FC236}">
                <a16:creationId xmlns:a16="http://schemas.microsoft.com/office/drawing/2014/main" id="{98386243-DB4C-5024-3EE3-3309587C2AF7}"/>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83374" t="-17335"/>
          <a:stretch/>
        </p:blipFill>
        <p:spPr>
          <a:xfrm rot="19871267">
            <a:off x="-193064" y="5208331"/>
            <a:ext cx="880515" cy="201172"/>
          </a:xfrm>
          <a:prstGeom prst="rect">
            <a:avLst/>
          </a:prstGeom>
        </p:spPr>
      </p:pic>
      <p:pic>
        <p:nvPicPr>
          <p:cNvPr id="9" name="Graphic 8">
            <a:extLst>
              <a:ext uri="{FF2B5EF4-FFF2-40B4-BE49-F238E27FC236}">
                <a16:creationId xmlns:a16="http://schemas.microsoft.com/office/drawing/2014/main" id="{920DCF73-83A1-25B4-38CB-B71F2F6CE8D4}"/>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2" r="49672" b="-23212"/>
          <a:stretch/>
        </p:blipFill>
        <p:spPr>
          <a:xfrm rot="19684313">
            <a:off x="11276346" y="1092157"/>
            <a:ext cx="1212804" cy="105622"/>
          </a:xfrm>
          <a:prstGeom prst="rect">
            <a:avLst/>
          </a:prstGeom>
        </p:spPr>
      </p:pic>
      <p:sp>
        <p:nvSpPr>
          <p:cNvPr id="2" name="TextBox 1">
            <a:extLst>
              <a:ext uri="{FF2B5EF4-FFF2-40B4-BE49-F238E27FC236}">
                <a16:creationId xmlns:a16="http://schemas.microsoft.com/office/drawing/2014/main" id="{E8FFF123-A4CE-AE19-6A93-EA1B8C7854E1}"/>
              </a:ext>
            </a:extLst>
          </p:cNvPr>
          <p:cNvSpPr txBox="1"/>
          <p:nvPr userDrawn="1"/>
        </p:nvSpPr>
        <p:spPr>
          <a:xfrm>
            <a:off x="1117173" y="4262495"/>
            <a:ext cx="2918784" cy="369332"/>
          </a:xfrm>
          <a:prstGeom prst="rect">
            <a:avLst/>
          </a:prstGeom>
          <a:noFill/>
        </p:spPr>
        <p:txBody>
          <a:bodyPr wrap="square" rtlCol="0">
            <a:spAutoFit/>
          </a:bodyPr>
          <a:lstStyle/>
          <a:p>
            <a:pPr algn="ctr"/>
            <a:r>
              <a:rPr lang="en-GB" sz="1800" b="0" noProof="0" dirty="0">
                <a:solidFill>
                  <a:srgbClr val="B0BF27"/>
                </a:solidFill>
                <a:latin typeface="Arial" panose="020B0604020202020204" pitchFamily="34" charset="0"/>
                <a:cs typeface="Arial" panose="020B0604020202020204" pitchFamily="34" charset="0"/>
              </a:rPr>
              <a:t>Land Monitoring</a:t>
            </a:r>
          </a:p>
        </p:txBody>
      </p:sp>
      <p:pic>
        <p:nvPicPr>
          <p:cNvPr id="11" name="Picture 10" descr="A green logo with a spike of wheat&#10;&#10;AI-generated content may be incorrect.">
            <a:extLst>
              <a:ext uri="{FF2B5EF4-FFF2-40B4-BE49-F238E27FC236}">
                <a16:creationId xmlns:a16="http://schemas.microsoft.com/office/drawing/2014/main" id="{52A10F05-063F-6708-FA67-0191077AE52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525186" y="2138816"/>
            <a:ext cx="1883708" cy="1974536"/>
          </a:xfrm>
          <a:prstGeom prst="rect">
            <a:avLst/>
          </a:prstGeom>
        </p:spPr>
      </p:pic>
    </p:spTree>
    <p:extLst>
      <p:ext uri="{BB962C8B-B14F-4D97-AF65-F5344CB8AC3E}">
        <p14:creationId xmlns:p14="http://schemas.microsoft.com/office/powerpoint/2010/main" val="9482031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inal Slide #4 with websi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6FE2B0F-C1E0-56FF-04A0-BC6330636A0E}"/>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pic>
        <p:nvPicPr>
          <p:cNvPr id="14" name="Picture 13" descr="A qr code with blue and green squares&#10;&#10;Description automatically generated">
            <a:extLst>
              <a:ext uri="{FF2B5EF4-FFF2-40B4-BE49-F238E27FC236}">
                <a16:creationId xmlns:a16="http://schemas.microsoft.com/office/drawing/2014/main" id="{F8B400FF-B8FD-09D6-32B8-AC3EE74EF8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85968" y="2108901"/>
            <a:ext cx="2577371" cy="2577371"/>
          </a:xfrm>
          <a:prstGeom prst="rect">
            <a:avLst/>
          </a:prstGeom>
        </p:spPr>
      </p:pic>
      <p:sp>
        <p:nvSpPr>
          <p:cNvPr id="15" name="TextBox 14">
            <a:extLst>
              <a:ext uri="{FF2B5EF4-FFF2-40B4-BE49-F238E27FC236}">
                <a16:creationId xmlns:a16="http://schemas.microsoft.com/office/drawing/2014/main" id="{FAA15009-A191-0FA9-A45A-01AFC1C657A0}"/>
              </a:ext>
            </a:extLst>
          </p:cNvPr>
          <p:cNvSpPr txBox="1"/>
          <p:nvPr userDrawn="1"/>
        </p:nvSpPr>
        <p:spPr>
          <a:xfrm>
            <a:off x="8746435" y="3842261"/>
            <a:ext cx="3210339" cy="369332"/>
          </a:xfrm>
          <a:prstGeom prst="rect">
            <a:avLst/>
          </a:prstGeom>
          <a:noFill/>
        </p:spPr>
        <p:txBody>
          <a:bodyPr wrap="square" rtlCol="0">
            <a:spAutoFit/>
          </a:bodyPr>
          <a:lstStyle/>
          <a:p>
            <a:r>
              <a:rPr lang="en-US" dirty="0">
                <a:solidFill>
                  <a:srgbClr val="B0BF27"/>
                </a:solidFill>
                <a:latin typeface="Arial Black" panose="020B0A04020102090204" pitchFamily="34" charset="0"/>
              </a:rPr>
              <a:t>land.copernicus.eu</a:t>
            </a:r>
            <a:endParaRPr lang="en-DK">
              <a:solidFill>
                <a:srgbClr val="B0BF27"/>
              </a:solidFill>
              <a:latin typeface="Arial Black" panose="020B0A04020102090204" pitchFamily="34" charset="0"/>
            </a:endParaRPr>
          </a:p>
        </p:txBody>
      </p:sp>
      <p:pic>
        <p:nvPicPr>
          <p:cNvPr id="19" name="Graphic 18" descr="Line arrow: Clockwise curve with solid fill">
            <a:extLst>
              <a:ext uri="{FF2B5EF4-FFF2-40B4-BE49-F238E27FC236}">
                <a16:creationId xmlns:a16="http://schemas.microsoft.com/office/drawing/2014/main" id="{A54820C7-F06C-5EDF-48FF-66040667D10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7582577">
            <a:off x="8305817" y="3895179"/>
            <a:ext cx="914400" cy="914400"/>
          </a:xfrm>
          <a:prstGeom prst="rect">
            <a:avLst/>
          </a:prstGeom>
        </p:spPr>
      </p:pic>
      <p:sp>
        <p:nvSpPr>
          <p:cNvPr id="2" name="TextBox 1">
            <a:extLst>
              <a:ext uri="{FF2B5EF4-FFF2-40B4-BE49-F238E27FC236}">
                <a16:creationId xmlns:a16="http://schemas.microsoft.com/office/drawing/2014/main" id="{3170200E-48F1-C144-B0E7-D59B84CD547B}"/>
              </a:ext>
            </a:extLst>
          </p:cNvPr>
          <p:cNvSpPr txBox="1"/>
          <p:nvPr userDrawn="1"/>
        </p:nvSpPr>
        <p:spPr>
          <a:xfrm>
            <a:off x="1117173" y="4262495"/>
            <a:ext cx="2918784" cy="369332"/>
          </a:xfrm>
          <a:prstGeom prst="rect">
            <a:avLst/>
          </a:prstGeom>
          <a:noFill/>
        </p:spPr>
        <p:txBody>
          <a:bodyPr wrap="square" rtlCol="0">
            <a:spAutoFit/>
          </a:bodyPr>
          <a:lstStyle/>
          <a:p>
            <a:pPr algn="ctr"/>
            <a:r>
              <a:rPr lang="en-GB" sz="1800" b="0" noProof="0" dirty="0">
                <a:solidFill>
                  <a:srgbClr val="B0BF27"/>
                </a:solidFill>
                <a:latin typeface="Arial" panose="020B0604020202020204" pitchFamily="34" charset="0"/>
                <a:cs typeface="Arial" panose="020B0604020202020204" pitchFamily="34" charset="0"/>
              </a:rPr>
              <a:t>Land Monitoring</a:t>
            </a:r>
          </a:p>
        </p:txBody>
      </p:sp>
      <p:pic>
        <p:nvPicPr>
          <p:cNvPr id="4" name="Picture 3" descr="A green logo with a spike of wheat&#10;&#10;AI-generated content may be incorrect.">
            <a:extLst>
              <a:ext uri="{FF2B5EF4-FFF2-40B4-BE49-F238E27FC236}">
                <a16:creationId xmlns:a16="http://schemas.microsoft.com/office/drawing/2014/main" id="{F243D43D-94EC-8E45-FF6C-D6B0E353BBA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525186" y="2138816"/>
            <a:ext cx="1883708" cy="1974536"/>
          </a:xfrm>
          <a:prstGeom prst="rect">
            <a:avLst/>
          </a:prstGeom>
        </p:spPr>
      </p:pic>
    </p:spTree>
    <p:extLst>
      <p:ext uri="{BB962C8B-B14F-4D97-AF65-F5344CB8AC3E}">
        <p14:creationId xmlns:p14="http://schemas.microsoft.com/office/powerpoint/2010/main" val="8968337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Final Slide #4 with websit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6FE2B0F-C1E0-56FF-04A0-BC6330636A0E}"/>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pic>
        <p:nvPicPr>
          <p:cNvPr id="3" name="Graphic 2">
            <a:extLst>
              <a:ext uri="{FF2B5EF4-FFF2-40B4-BE49-F238E27FC236}">
                <a16:creationId xmlns:a16="http://schemas.microsoft.com/office/drawing/2014/main" id="{C79AEE90-38D0-D63D-CF3E-80648CCFFCC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19824131">
            <a:off x="-297919" y="5365050"/>
            <a:ext cx="1775483" cy="390397"/>
          </a:xfrm>
          <a:prstGeom prst="rect">
            <a:avLst/>
          </a:prstGeom>
        </p:spPr>
      </p:pic>
      <p:pic>
        <p:nvPicPr>
          <p:cNvPr id="4" name="Graphic 3">
            <a:extLst>
              <a:ext uri="{FF2B5EF4-FFF2-40B4-BE49-F238E27FC236}">
                <a16:creationId xmlns:a16="http://schemas.microsoft.com/office/drawing/2014/main" id="{8E839F99-9BBC-6CCE-8115-8CFC0F1F7B6D}"/>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8944320">
            <a:off x="10669919" y="732972"/>
            <a:ext cx="1775483" cy="390397"/>
          </a:xfrm>
          <a:prstGeom prst="rect">
            <a:avLst/>
          </a:prstGeom>
        </p:spPr>
      </p:pic>
      <p:pic>
        <p:nvPicPr>
          <p:cNvPr id="5" name="Graphic 4">
            <a:extLst>
              <a:ext uri="{FF2B5EF4-FFF2-40B4-BE49-F238E27FC236}">
                <a16:creationId xmlns:a16="http://schemas.microsoft.com/office/drawing/2014/main" id="{B3383983-2FEC-DBDE-4055-391F9C819936}"/>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9961" t="-11913" b="-2"/>
          <a:stretch/>
        </p:blipFill>
        <p:spPr>
          <a:xfrm rot="19800060">
            <a:off x="-260849" y="5933872"/>
            <a:ext cx="1579343" cy="127918"/>
          </a:xfrm>
          <a:prstGeom prst="rect">
            <a:avLst/>
          </a:prstGeom>
        </p:spPr>
      </p:pic>
      <p:pic>
        <p:nvPicPr>
          <p:cNvPr id="8" name="Graphic 7">
            <a:extLst>
              <a:ext uri="{FF2B5EF4-FFF2-40B4-BE49-F238E27FC236}">
                <a16:creationId xmlns:a16="http://schemas.microsoft.com/office/drawing/2014/main" id="{98386243-DB4C-5024-3EE3-3309587C2AF7}"/>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83374" t="-17335"/>
          <a:stretch/>
        </p:blipFill>
        <p:spPr>
          <a:xfrm rot="19871267">
            <a:off x="-193064" y="5208331"/>
            <a:ext cx="880515" cy="201172"/>
          </a:xfrm>
          <a:prstGeom prst="rect">
            <a:avLst/>
          </a:prstGeom>
        </p:spPr>
      </p:pic>
      <p:pic>
        <p:nvPicPr>
          <p:cNvPr id="9" name="Graphic 8">
            <a:extLst>
              <a:ext uri="{FF2B5EF4-FFF2-40B4-BE49-F238E27FC236}">
                <a16:creationId xmlns:a16="http://schemas.microsoft.com/office/drawing/2014/main" id="{920DCF73-83A1-25B4-38CB-B71F2F6CE8D4}"/>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2" r="49672" b="-23212"/>
          <a:stretch/>
        </p:blipFill>
        <p:spPr>
          <a:xfrm rot="19684313">
            <a:off x="11276346" y="1092157"/>
            <a:ext cx="1212804" cy="105622"/>
          </a:xfrm>
          <a:prstGeom prst="rect">
            <a:avLst/>
          </a:prstGeom>
        </p:spPr>
      </p:pic>
      <p:pic>
        <p:nvPicPr>
          <p:cNvPr id="14" name="Picture 13" descr="A qr code with blue and green squares&#10;&#10;Description automatically generated">
            <a:extLst>
              <a:ext uri="{FF2B5EF4-FFF2-40B4-BE49-F238E27FC236}">
                <a16:creationId xmlns:a16="http://schemas.microsoft.com/office/drawing/2014/main" id="{F8B400FF-B8FD-09D6-32B8-AC3EE74EF87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5585968" y="2108901"/>
            <a:ext cx="2577371" cy="2577371"/>
          </a:xfrm>
          <a:prstGeom prst="rect">
            <a:avLst/>
          </a:prstGeom>
        </p:spPr>
      </p:pic>
      <p:sp>
        <p:nvSpPr>
          <p:cNvPr id="15" name="TextBox 14">
            <a:extLst>
              <a:ext uri="{FF2B5EF4-FFF2-40B4-BE49-F238E27FC236}">
                <a16:creationId xmlns:a16="http://schemas.microsoft.com/office/drawing/2014/main" id="{FAA15009-A191-0FA9-A45A-01AFC1C657A0}"/>
              </a:ext>
            </a:extLst>
          </p:cNvPr>
          <p:cNvSpPr txBox="1"/>
          <p:nvPr userDrawn="1"/>
        </p:nvSpPr>
        <p:spPr>
          <a:xfrm>
            <a:off x="8746435" y="3842261"/>
            <a:ext cx="3210339" cy="369332"/>
          </a:xfrm>
          <a:prstGeom prst="rect">
            <a:avLst/>
          </a:prstGeom>
          <a:noFill/>
        </p:spPr>
        <p:txBody>
          <a:bodyPr wrap="square" rtlCol="0">
            <a:spAutoFit/>
          </a:bodyPr>
          <a:lstStyle/>
          <a:p>
            <a:r>
              <a:rPr lang="en-US" dirty="0">
                <a:solidFill>
                  <a:srgbClr val="B0BF27"/>
                </a:solidFill>
                <a:latin typeface="Arial Black" panose="020B0A04020102090204" pitchFamily="34" charset="0"/>
              </a:rPr>
              <a:t>land.copernicus.eu</a:t>
            </a:r>
            <a:endParaRPr lang="en-DK">
              <a:solidFill>
                <a:srgbClr val="B0BF27"/>
              </a:solidFill>
              <a:latin typeface="Arial Black" panose="020B0A04020102090204" pitchFamily="34" charset="0"/>
            </a:endParaRPr>
          </a:p>
        </p:txBody>
      </p:sp>
      <p:pic>
        <p:nvPicPr>
          <p:cNvPr id="19" name="Graphic 18" descr="Line arrow: Clockwise curve with solid fill">
            <a:extLst>
              <a:ext uri="{FF2B5EF4-FFF2-40B4-BE49-F238E27FC236}">
                <a16:creationId xmlns:a16="http://schemas.microsoft.com/office/drawing/2014/main" id="{A54820C7-F06C-5EDF-48FF-66040667D10F}"/>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rot="17582577">
            <a:off x="8305817" y="3895179"/>
            <a:ext cx="914400" cy="914400"/>
          </a:xfrm>
          <a:prstGeom prst="rect">
            <a:avLst/>
          </a:prstGeom>
        </p:spPr>
      </p:pic>
      <p:sp>
        <p:nvSpPr>
          <p:cNvPr id="2" name="TextBox 1">
            <a:extLst>
              <a:ext uri="{FF2B5EF4-FFF2-40B4-BE49-F238E27FC236}">
                <a16:creationId xmlns:a16="http://schemas.microsoft.com/office/drawing/2014/main" id="{28DCCB05-2D36-25A7-7786-FAF3EA600EB8}"/>
              </a:ext>
            </a:extLst>
          </p:cNvPr>
          <p:cNvSpPr txBox="1"/>
          <p:nvPr userDrawn="1"/>
        </p:nvSpPr>
        <p:spPr>
          <a:xfrm>
            <a:off x="1117173" y="4262495"/>
            <a:ext cx="2918784" cy="369332"/>
          </a:xfrm>
          <a:prstGeom prst="rect">
            <a:avLst/>
          </a:prstGeom>
          <a:noFill/>
        </p:spPr>
        <p:txBody>
          <a:bodyPr wrap="square" rtlCol="0">
            <a:spAutoFit/>
          </a:bodyPr>
          <a:lstStyle/>
          <a:p>
            <a:pPr algn="ctr"/>
            <a:r>
              <a:rPr lang="en-GB" sz="1800" b="0" noProof="0" dirty="0">
                <a:solidFill>
                  <a:srgbClr val="B0BF27"/>
                </a:solidFill>
                <a:latin typeface="Arial" panose="020B0604020202020204" pitchFamily="34" charset="0"/>
                <a:cs typeface="Arial" panose="020B0604020202020204" pitchFamily="34" charset="0"/>
              </a:rPr>
              <a:t>Land Monitoring</a:t>
            </a:r>
          </a:p>
        </p:txBody>
      </p:sp>
      <p:pic>
        <p:nvPicPr>
          <p:cNvPr id="10" name="Picture 9" descr="A green logo with a spike of wheat&#10;&#10;AI-generated content may be incorrect.">
            <a:extLst>
              <a:ext uri="{FF2B5EF4-FFF2-40B4-BE49-F238E27FC236}">
                <a16:creationId xmlns:a16="http://schemas.microsoft.com/office/drawing/2014/main" id="{A7FCD1F1-070A-69C6-E9F7-11CCB1702E4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25186" y="2138816"/>
            <a:ext cx="1883708" cy="1974536"/>
          </a:xfrm>
          <a:prstGeom prst="rect">
            <a:avLst/>
          </a:prstGeom>
        </p:spPr>
      </p:pic>
    </p:spTree>
    <p:extLst>
      <p:ext uri="{BB962C8B-B14F-4D97-AF65-F5344CB8AC3E}">
        <p14:creationId xmlns:p14="http://schemas.microsoft.com/office/powerpoint/2010/main" val="31569274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5 with website and SoM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6FE2B0F-C1E0-56FF-04A0-BC6330636A0E}"/>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pic>
        <p:nvPicPr>
          <p:cNvPr id="2" name="Picture 1" descr="A qr code with blue and green squares&#10;&#10;Description automatically generated">
            <a:extLst>
              <a:ext uri="{FF2B5EF4-FFF2-40B4-BE49-F238E27FC236}">
                <a16:creationId xmlns:a16="http://schemas.microsoft.com/office/drawing/2014/main" id="{A63BA4F0-9ED0-0D2D-4F83-B248D98352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45919" y="2306398"/>
            <a:ext cx="1806954" cy="1806954"/>
          </a:xfrm>
          <a:prstGeom prst="rect">
            <a:avLst/>
          </a:prstGeom>
        </p:spPr>
      </p:pic>
      <p:sp>
        <p:nvSpPr>
          <p:cNvPr id="3" name="TextBox 2">
            <a:extLst>
              <a:ext uri="{FF2B5EF4-FFF2-40B4-BE49-F238E27FC236}">
                <a16:creationId xmlns:a16="http://schemas.microsoft.com/office/drawing/2014/main" id="{369BF4DC-A81C-52AD-7899-BBE70908F6B1}"/>
              </a:ext>
            </a:extLst>
          </p:cNvPr>
          <p:cNvSpPr txBox="1"/>
          <p:nvPr userDrawn="1"/>
        </p:nvSpPr>
        <p:spPr>
          <a:xfrm>
            <a:off x="5946994" y="4165482"/>
            <a:ext cx="2366319" cy="307777"/>
          </a:xfrm>
          <a:prstGeom prst="rect">
            <a:avLst/>
          </a:prstGeom>
          <a:noFill/>
        </p:spPr>
        <p:txBody>
          <a:bodyPr wrap="square" rtlCol="0">
            <a:spAutoFit/>
          </a:bodyPr>
          <a:lstStyle/>
          <a:p>
            <a:r>
              <a:rPr lang="en-US" sz="1400" dirty="0">
                <a:solidFill>
                  <a:srgbClr val="B0BF27"/>
                </a:solidFill>
                <a:latin typeface="Arial Black" panose="020B0A04020102090204" pitchFamily="34" charset="0"/>
              </a:rPr>
              <a:t>land.copernicus.eu</a:t>
            </a:r>
            <a:endParaRPr lang="en-DK" sz="1400">
              <a:solidFill>
                <a:srgbClr val="B0BF27"/>
              </a:solidFill>
              <a:latin typeface="Arial Black" panose="020B0A04020102090204" pitchFamily="34" charset="0"/>
            </a:endParaRPr>
          </a:p>
        </p:txBody>
      </p:sp>
      <p:pic>
        <p:nvPicPr>
          <p:cNvPr id="4" name="Picture 3" descr="A blue square with white letters&#10;&#10;Description automatically generated">
            <a:extLst>
              <a:ext uri="{FF2B5EF4-FFF2-40B4-BE49-F238E27FC236}">
                <a16:creationId xmlns:a16="http://schemas.microsoft.com/office/drawing/2014/main" id="{288A3DEF-A3CE-C53C-9136-36D37C014E7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9919" r="8774"/>
          <a:stretch/>
        </p:blipFill>
        <p:spPr>
          <a:xfrm>
            <a:off x="8838972" y="2374976"/>
            <a:ext cx="1736630" cy="1790506"/>
          </a:xfrm>
          <a:prstGeom prst="rect">
            <a:avLst/>
          </a:prstGeom>
        </p:spPr>
      </p:pic>
      <p:sp>
        <p:nvSpPr>
          <p:cNvPr id="5" name="TextBox 4">
            <a:extLst>
              <a:ext uri="{FF2B5EF4-FFF2-40B4-BE49-F238E27FC236}">
                <a16:creationId xmlns:a16="http://schemas.microsoft.com/office/drawing/2014/main" id="{49B57427-26FB-A159-43DE-2D5C55D290E1}"/>
              </a:ext>
            </a:extLst>
          </p:cNvPr>
          <p:cNvSpPr txBox="1"/>
          <p:nvPr userDrawn="1"/>
        </p:nvSpPr>
        <p:spPr>
          <a:xfrm>
            <a:off x="8935273" y="3870853"/>
            <a:ext cx="1544028" cy="276999"/>
          </a:xfrm>
          <a:prstGeom prst="rect">
            <a:avLst/>
          </a:prstGeom>
          <a:noFill/>
        </p:spPr>
        <p:txBody>
          <a:bodyPr wrap="square" rtlCol="0">
            <a:spAutoFit/>
          </a:bodyPr>
          <a:lstStyle/>
          <a:p>
            <a:r>
              <a:rPr lang="en-US" sz="1200" dirty="0">
                <a:solidFill>
                  <a:srgbClr val="B0BF27"/>
                </a:solidFill>
                <a:latin typeface="Arial Black" panose="020B0A04020102090204" pitchFamily="34" charset="0"/>
              </a:rPr>
              <a:t>Copernicus EEA</a:t>
            </a:r>
            <a:endParaRPr lang="en-DK" sz="1200">
              <a:solidFill>
                <a:srgbClr val="B0BF27"/>
              </a:solidFill>
              <a:latin typeface="Arial Black" panose="020B0A04020102090204" pitchFamily="34" charset="0"/>
            </a:endParaRPr>
          </a:p>
        </p:txBody>
      </p:sp>
      <p:sp>
        <p:nvSpPr>
          <p:cNvPr id="8" name="TextBox 7">
            <a:extLst>
              <a:ext uri="{FF2B5EF4-FFF2-40B4-BE49-F238E27FC236}">
                <a16:creationId xmlns:a16="http://schemas.microsoft.com/office/drawing/2014/main" id="{2400CBBC-D6E3-B6CF-1FA1-1976B76988DD}"/>
              </a:ext>
            </a:extLst>
          </p:cNvPr>
          <p:cNvSpPr txBox="1"/>
          <p:nvPr userDrawn="1"/>
        </p:nvSpPr>
        <p:spPr>
          <a:xfrm>
            <a:off x="1117173" y="4262495"/>
            <a:ext cx="2918784" cy="369332"/>
          </a:xfrm>
          <a:prstGeom prst="rect">
            <a:avLst/>
          </a:prstGeom>
          <a:noFill/>
        </p:spPr>
        <p:txBody>
          <a:bodyPr wrap="square" rtlCol="0">
            <a:spAutoFit/>
          </a:bodyPr>
          <a:lstStyle/>
          <a:p>
            <a:pPr algn="ctr"/>
            <a:r>
              <a:rPr lang="en-GB" sz="1800" b="0" noProof="0" dirty="0">
                <a:solidFill>
                  <a:srgbClr val="B0BF27"/>
                </a:solidFill>
                <a:latin typeface="Arial" panose="020B0604020202020204" pitchFamily="34" charset="0"/>
                <a:cs typeface="Arial" panose="020B0604020202020204" pitchFamily="34" charset="0"/>
              </a:rPr>
              <a:t>Land Monitoring</a:t>
            </a:r>
          </a:p>
        </p:txBody>
      </p:sp>
      <p:pic>
        <p:nvPicPr>
          <p:cNvPr id="7" name="Picture 6" descr="A green logo with a spike of wheat&#10;&#10;AI-generated content may be incorrect.">
            <a:extLst>
              <a:ext uri="{FF2B5EF4-FFF2-40B4-BE49-F238E27FC236}">
                <a16:creationId xmlns:a16="http://schemas.microsoft.com/office/drawing/2014/main" id="{95AAB484-DBFA-D156-1F18-2F58456083B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25186" y="2138816"/>
            <a:ext cx="1883708" cy="1974536"/>
          </a:xfrm>
          <a:prstGeom prst="rect">
            <a:avLst/>
          </a:prstGeom>
        </p:spPr>
      </p:pic>
    </p:spTree>
    <p:extLst>
      <p:ext uri="{BB962C8B-B14F-4D97-AF65-F5344CB8AC3E}">
        <p14:creationId xmlns:p14="http://schemas.microsoft.com/office/powerpoint/2010/main" val="35274812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Final Slide #5 with website and SoM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6FE2B0F-C1E0-56FF-04A0-BC6330636A0E}"/>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pic>
        <p:nvPicPr>
          <p:cNvPr id="3" name="Graphic 2">
            <a:extLst>
              <a:ext uri="{FF2B5EF4-FFF2-40B4-BE49-F238E27FC236}">
                <a16:creationId xmlns:a16="http://schemas.microsoft.com/office/drawing/2014/main" id="{C79AEE90-38D0-D63D-CF3E-80648CCFFCC9}"/>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19824131">
            <a:off x="-297919" y="5365050"/>
            <a:ext cx="1775483" cy="390397"/>
          </a:xfrm>
          <a:prstGeom prst="rect">
            <a:avLst/>
          </a:prstGeom>
        </p:spPr>
      </p:pic>
      <p:pic>
        <p:nvPicPr>
          <p:cNvPr id="4" name="Graphic 3">
            <a:extLst>
              <a:ext uri="{FF2B5EF4-FFF2-40B4-BE49-F238E27FC236}">
                <a16:creationId xmlns:a16="http://schemas.microsoft.com/office/drawing/2014/main" id="{8E839F99-9BBC-6CCE-8115-8CFC0F1F7B6D}"/>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8944320">
            <a:off x="10669919" y="732972"/>
            <a:ext cx="1775483" cy="390397"/>
          </a:xfrm>
          <a:prstGeom prst="rect">
            <a:avLst/>
          </a:prstGeom>
        </p:spPr>
      </p:pic>
      <p:pic>
        <p:nvPicPr>
          <p:cNvPr id="5" name="Graphic 4">
            <a:extLst>
              <a:ext uri="{FF2B5EF4-FFF2-40B4-BE49-F238E27FC236}">
                <a16:creationId xmlns:a16="http://schemas.microsoft.com/office/drawing/2014/main" id="{B3383983-2FEC-DBDE-4055-391F9C819936}"/>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9961" t="-11913" b="-2"/>
          <a:stretch/>
        </p:blipFill>
        <p:spPr>
          <a:xfrm rot="19800060">
            <a:off x="-260849" y="5933872"/>
            <a:ext cx="1579343" cy="127918"/>
          </a:xfrm>
          <a:prstGeom prst="rect">
            <a:avLst/>
          </a:prstGeom>
        </p:spPr>
      </p:pic>
      <p:pic>
        <p:nvPicPr>
          <p:cNvPr id="8" name="Graphic 7">
            <a:extLst>
              <a:ext uri="{FF2B5EF4-FFF2-40B4-BE49-F238E27FC236}">
                <a16:creationId xmlns:a16="http://schemas.microsoft.com/office/drawing/2014/main" id="{98386243-DB4C-5024-3EE3-3309587C2AF7}"/>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83374" t="-17335"/>
          <a:stretch/>
        </p:blipFill>
        <p:spPr>
          <a:xfrm rot="19871267">
            <a:off x="-193064" y="5208331"/>
            <a:ext cx="880515" cy="201172"/>
          </a:xfrm>
          <a:prstGeom prst="rect">
            <a:avLst/>
          </a:prstGeom>
        </p:spPr>
      </p:pic>
      <p:pic>
        <p:nvPicPr>
          <p:cNvPr id="9" name="Graphic 8">
            <a:extLst>
              <a:ext uri="{FF2B5EF4-FFF2-40B4-BE49-F238E27FC236}">
                <a16:creationId xmlns:a16="http://schemas.microsoft.com/office/drawing/2014/main" id="{920DCF73-83A1-25B4-38CB-B71F2F6CE8D4}"/>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2" r="49672" b="-23212"/>
          <a:stretch/>
        </p:blipFill>
        <p:spPr>
          <a:xfrm rot="19684313">
            <a:off x="11276346" y="1092157"/>
            <a:ext cx="1212804" cy="105622"/>
          </a:xfrm>
          <a:prstGeom prst="rect">
            <a:avLst/>
          </a:prstGeom>
        </p:spPr>
      </p:pic>
      <p:pic>
        <p:nvPicPr>
          <p:cNvPr id="2" name="Picture 1" descr="A qr code with blue and green squares&#10;&#10;Description automatically generated">
            <a:extLst>
              <a:ext uri="{FF2B5EF4-FFF2-40B4-BE49-F238E27FC236}">
                <a16:creationId xmlns:a16="http://schemas.microsoft.com/office/drawing/2014/main" id="{141630A8-ABE0-A16C-A7E6-AD81FDDF6D5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045919" y="2306398"/>
            <a:ext cx="1806954" cy="1806954"/>
          </a:xfrm>
          <a:prstGeom prst="rect">
            <a:avLst/>
          </a:prstGeom>
        </p:spPr>
      </p:pic>
      <p:sp>
        <p:nvSpPr>
          <p:cNvPr id="10" name="TextBox 9">
            <a:extLst>
              <a:ext uri="{FF2B5EF4-FFF2-40B4-BE49-F238E27FC236}">
                <a16:creationId xmlns:a16="http://schemas.microsoft.com/office/drawing/2014/main" id="{341D1592-121D-BBE0-2470-99DF535BC7CE}"/>
              </a:ext>
            </a:extLst>
          </p:cNvPr>
          <p:cNvSpPr txBox="1"/>
          <p:nvPr userDrawn="1"/>
        </p:nvSpPr>
        <p:spPr>
          <a:xfrm>
            <a:off x="5946994" y="4165482"/>
            <a:ext cx="2366319" cy="307777"/>
          </a:xfrm>
          <a:prstGeom prst="rect">
            <a:avLst/>
          </a:prstGeom>
          <a:noFill/>
        </p:spPr>
        <p:txBody>
          <a:bodyPr wrap="square" rtlCol="0">
            <a:spAutoFit/>
          </a:bodyPr>
          <a:lstStyle/>
          <a:p>
            <a:r>
              <a:rPr lang="en-US" sz="1400" dirty="0">
                <a:solidFill>
                  <a:srgbClr val="B0BF27"/>
                </a:solidFill>
                <a:latin typeface="Arial Black" panose="020B0A04020102090204" pitchFamily="34" charset="0"/>
              </a:rPr>
              <a:t>land.copernicus.eu</a:t>
            </a:r>
            <a:endParaRPr lang="en-DK" sz="1400">
              <a:solidFill>
                <a:srgbClr val="B0BF27"/>
              </a:solidFill>
              <a:latin typeface="Arial Black" panose="020B0A04020102090204" pitchFamily="34" charset="0"/>
            </a:endParaRPr>
          </a:p>
        </p:txBody>
      </p:sp>
      <p:pic>
        <p:nvPicPr>
          <p:cNvPr id="17" name="Picture 16" descr="A blue square with white letters&#10;&#10;Description automatically generated">
            <a:extLst>
              <a:ext uri="{FF2B5EF4-FFF2-40B4-BE49-F238E27FC236}">
                <a16:creationId xmlns:a16="http://schemas.microsoft.com/office/drawing/2014/main" id="{148B3FEA-8D11-B432-0D94-275C7157AE26}"/>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l="9919" r="8774"/>
          <a:stretch/>
        </p:blipFill>
        <p:spPr>
          <a:xfrm>
            <a:off x="8838972" y="2374976"/>
            <a:ext cx="1736630" cy="1790506"/>
          </a:xfrm>
          <a:prstGeom prst="rect">
            <a:avLst/>
          </a:prstGeom>
        </p:spPr>
      </p:pic>
      <p:sp>
        <p:nvSpPr>
          <p:cNvPr id="18" name="TextBox 17">
            <a:extLst>
              <a:ext uri="{FF2B5EF4-FFF2-40B4-BE49-F238E27FC236}">
                <a16:creationId xmlns:a16="http://schemas.microsoft.com/office/drawing/2014/main" id="{F8FEAA15-79F1-2427-30D9-76449C62752D}"/>
              </a:ext>
            </a:extLst>
          </p:cNvPr>
          <p:cNvSpPr txBox="1"/>
          <p:nvPr userDrawn="1"/>
        </p:nvSpPr>
        <p:spPr>
          <a:xfrm>
            <a:off x="8935273" y="3870853"/>
            <a:ext cx="1544028" cy="276999"/>
          </a:xfrm>
          <a:prstGeom prst="rect">
            <a:avLst/>
          </a:prstGeom>
          <a:noFill/>
        </p:spPr>
        <p:txBody>
          <a:bodyPr wrap="square" rtlCol="0">
            <a:spAutoFit/>
          </a:bodyPr>
          <a:lstStyle/>
          <a:p>
            <a:r>
              <a:rPr lang="en-US" sz="1200" dirty="0">
                <a:solidFill>
                  <a:srgbClr val="B0BF27"/>
                </a:solidFill>
                <a:latin typeface="Arial Black" panose="020B0A04020102090204" pitchFamily="34" charset="0"/>
              </a:rPr>
              <a:t>Copernicus EEA</a:t>
            </a:r>
            <a:endParaRPr lang="en-DK" sz="1200">
              <a:solidFill>
                <a:srgbClr val="B0BF27"/>
              </a:solidFill>
              <a:latin typeface="Arial Black" panose="020B0A04020102090204" pitchFamily="34" charset="0"/>
            </a:endParaRPr>
          </a:p>
        </p:txBody>
      </p:sp>
      <p:pic>
        <p:nvPicPr>
          <p:cNvPr id="19" name="Picture 18" descr="A qr code with blue and green squares&#10;&#10;Description automatically generated">
            <a:extLst>
              <a:ext uri="{FF2B5EF4-FFF2-40B4-BE49-F238E27FC236}">
                <a16:creationId xmlns:a16="http://schemas.microsoft.com/office/drawing/2014/main" id="{3405D033-59CA-208B-E692-B88CB590546A}"/>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045919" y="2306398"/>
            <a:ext cx="1806954" cy="1806954"/>
          </a:xfrm>
          <a:prstGeom prst="rect">
            <a:avLst/>
          </a:prstGeom>
        </p:spPr>
      </p:pic>
      <p:sp>
        <p:nvSpPr>
          <p:cNvPr id="20" name="TextBox 19">
            <a:extLst>
              <a:ext uri="{FF2B5EF4-FFF2-40B4-BE49-F238E27FC236}">
                <a16:creationId xmlns:a16="http://schemas.microsoft.com/office/drawing/2014/main" id="{C22EA63B-8BCF-145C-7E21-487FFAB60476}"/>
              </a:ext>
            </a:extLst>
          </p:cNvPr>
          <p:cNvSpPr txBox="1"/>
          <p:nvPr userDrawn="1"/>
        </p:nvSpPr>
        <p:spPr>
          <a:xfrm>
            <a:off x="5946994" y="4165482"/>
            <a:ext cx="2366319" cy="307777"/>
          </a:xfrm>
          <a:prstGeom prst="rect">
            <a:avLst/>
          </a:prstGeom>
          <a:noFill/>
        </p:spPr>
        <p:txBody>
          <a:bodyPr wrap="square" rtlCol="0">
            <a:spAutoFit/>
          </a:bodyPr>
          <a:lstStyle/>
          <a:p>
            <a:r>
              <a:rPr lang="en-US" sz="1400" dirty="0">
                <a:solidFill>
                  <a:srgbClr val="B0BF27"/>
                </a:solidFill>
                <a:latin typeface="Arial Black" panose="020B0A04020102090204" pitchFamily="34" charset="0"/>
              </a:rPr>
              <a:t>land.copernicus.eu</a:t>
            </a:r>
            <a:endParaRPr lang="en-DK" sz="1400">
              <a:solidFill>
                <a:srgbClr val="B0BF27"/>
              </a:solidFill>
              <a:latin typeface="Arial Black" panose="020B0A04020102090204" pitchFamily="34" charset="0"/>
            </a:endParaRPr>
          </a:p>
        </p:txBody>
      </p:sp>
      <p:pic>
        <p:nvPicPr>
          <p:cNvPr id="21" name="Picture 20" descr="A blue square with white letters&#10;&#10;Description automatically generated">
            <a:extLst>
              <a:ext uri="{FF2B5EF4-FFF2-40B4-BE49-F238E27FC236}">
                <a16:creationId xmlns:a16="http://schemas.microsoft.com/office/drawing/2014/main" id="{31494E35-51D0-2E9C-5090-C3CECF1602C6}"/>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l="9919" r="8774"/>
          <a:stretch/>
        </p:blipFill>
        <p:spPr>
          <a:xfrm>
            <a:off x="8838972" y="2374976"/>
            <a:ext cx="1736630" cy="1790506"/>
          </a:xfrm>
          <a:prstGeom prst="rect">
            <a:avLst/>
          </a:prstGeom>
        </p:spPr>
      </p:pic>
      <p:sp>
        <p:nvSpPr>
          <p:cNvPr id="22" name="TextBox 21">
            <a:extLst>
              <a:ext uri="{FF2B5EF4-FFF2-40B4-BE49-F238E27FC236}">
                <a16:creationId xmlns:a16="http://schemas.microsoft.com/office/drawing/2014/main" id="{8CFD66B0-9950-AA09-5716-32FD7C979CB2}"/>
              </a:ext>
            </a:extLst>
          </p:cNvPr>
          <p:cNvSpPr txBox="1"/>
          <p:nvPr userDrawn="1"/>
        </p:nvSpPr>
        <p:spPr>
          <a:xfrm>
            <a:off x="8935273" y="3870853"/>
            <a:ext cx="1544028" cy="276999"/>
          </a:xfrm>
          <a:prstGeom prst="rect">
            <a:avLst/>
          </a:prstGeom>
          <a:noFill/>
        </p:spPr>
        <p:txBody>
          <a:bodyPr wrap="square" rtlCol="0">
            <a:spAutoFit/>
          </a:bodyPr>
          <a:lstStyle/>
          <a:p>
            <a:r>
              <a:rPr lang="en-US" sz="1200" dirty="0">
                <a:solidFill>
                  <a:srgbClr val="B0BF27"/>
                </a:solidFill>
                <a:latin typeface="Arial Black" panose="020B0A04020102090204" pitchFamily="34" charset="0"/>
              </a:rPr>
              <a:t>Copernicus EEA</a:t>
            </a:r>
            <a:endParaRPr lang="en-DK" sz="1200">
              <a:solidFill>
                <a:srgbClr val="B0BF27"/>
              </a:solidFill>
              <a:latin typeface="Arial Black" panose="020B0A04020102090204" pitchFamily="34" charset="0"/>
            </a:endParaRPr>
          </a:p>
        </p:txBody>
      </p:sp>
      <p:sp>
        <p:nvSpPr>
          <p:cNvPr id="23" name="TextBox 22">
            <a:extLst>
              <a:ext uri="{FF2B5EF4-FFF2-40B4-BE49-F238E27FC236}">
                <a16:creationId xmlns:a16="http://schemas.microsoft.com/office/drawing/2014/main" id="{335E37BF-6703-523F-C442-A4AF7903DBBB}"/>
              </a:ext>
            </a:extLst>
          </p:cNvPr>
          <p:cNvSpPr txBox="1"/>
          <p:nvPr userDrawn="1"/>
        </p:nvSpPr>
        <p:spPr>
          <a:xfrm>
            <a:off x="1117173" y="4262495"/>
            <a:ext cx="2918784" cy="369332"/>
          </a:xfrm>
          <a:prstGeom prst="rect">
            <a:avLst/>
          </a:prstGeom>
          <a:noFill/>
        </p:spPr>
        <p:txBody>
          <a:bodyPr wrap="square" rtlCol="0">
            <a:spAutoFit/>
          </a:bodyPr>
          <a:lstStyle/>
          <a:p>
            <a:pPr algn="ctr"/>
            <a:r>
              <a:rPr lang="en-GB" sz="1800" b="0" noProof="0" dirty="0">
                <a:solidFill>
                  <a:srgbClr val="B0BF27"/>
                </a:solidFill>
                <a:latin typeface="Arial" panose="020B0604020202020204" pitchFamily="34" charset="0"/>
                <a:cs typeface="Arial" panose="020B0604020202020204" pitchFamily="34" charset="0"/>
              </a:rPr>
              <a:t>Land Monitoring</a:t>
            </a:r>
          </a:p>
        </p:txBody>
      </p:sp>
      <p:pic>
        <p:nvPicPr>
          <p:cNvPr id="13" name="Picture 12" descr="A green logo with a spike of wheat&#10;&#10;AI-generated content may be incorrect.">
            <a:extLst>
              <a:ext uri="{FF2B5EF4-FFF2-40B4-BE49-F238E27FC236}">
                <a16:creationId xmlns:a16="http://schemas.microsoft.com/office/drawing/2014/main" id="{AC5CAAD9-3214-8E7A-3924-7B33C4F6880C}"/>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525186" y="2138816"/>
            <a:ext cx="1883708" cy="1974536"/>
          </a:xfrm>
          <a:prstGeom prst="rect">
            <a:avLst/>
          </a:prstGeom>
        </p:spPr>
      </p:pic>
    </p:spTree>
    <p:extLst>
      <p:ext uri="{BB962C8B-B14F-4D97-AF65-F5344CB8AC3E}">
        <p14:creationId xmlns:p14="http://schemas.microsoft.com/office/powerpoint/2010/main" val="1534856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_Green tex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6FE2B0F-C1E0-56FF-04A0-BC6330636A0E}"/>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21" name="Subtitle 2">
            <a:extLst>
              <a:ext uri="{FF2B5EF4-FFF2-40B4-BE49-F238E27FC236}">
                <a16:creationId xmlns:a16="http://schemas.microsoft.com/office/drawing/2014/main" id="{ABBBBB9A-8A5D-2847-0A42-0AA4ABDDB355}"/>
              </a:ext>
            </a:extLst>
          </p:cNvPr>
          <p:cNvSpPr>
            <a:spLocks noGrp="1"/>
          </p:cNvSpPr>
          <p:nvPr>
            <p:ph type="subTitle" idx="13" hasCustomPrompt="1"/>
          </p:nvPr>
        </p:nvSpPr>
        <p:spPr>
          <a:xfrm>
            <a:off x="6050627" y="3731281"/>
            <a:ext cx="5357499" cy="426764"/>
          </a:xfrm>
        </p:spPr>
        <p:txBody>
          <a:bodyPr>
            <a:normAutofit/>
          </a:bodyPr>
          <a:lstStyle>
            <a:lvl1pPr marL="0" indent="0" algn="l">
              <a:buNone/>
              <a:defRPr sz="2400">
                <a:solidFill>
                  <a:srgbClr val="B0BF27"/>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GB" noProof="0"/>
              <a:t>Title of the event / workshop</a:t>
            </a:r>
          </a:p>
          <a:p>
            <a:endParaRPr lang="en-GB" noProof="0"/>
          </a:p>
        </p:txBody>
      </p:sp>
      <p:sp>
        <p:nvSpPr>
          <p:cNvPr id="22" name="Text Placeholder 5">
            <a:extLst>
              <a:ext uri="{FF2B5EF4-FFF2-40B4-BE49-F238E27FC236}">
                <a16:creationId xmlns:a16="http://schemas.microsoft.com/office/drawing/2014/main" id="{13D7B516-AA56-7807-3DB5-7B0CA7D4C449}"/>
              </a:ext>
            </a:extLst>
          </p:cNvPr>
          <p:cNvSpPr>
            <a:spLocks noGrp="1"/>
          </p:cNvSpPr>
          <p:nvPr>
            <p:ph type="body" sz="quarter" idx="14" hasCustomPrompt="1"/>
          </p:nvPr>
        </p:nvSpPr>
        <p:spPr>
          <a:xfrm>
            <a:off x="6050627" y="4319682"/>
            <a:ext cx="5328681" cy="447675"/>
          </a:xfrm>
        </p:spPr>
        <p:txBody>
          <a:bodyPr/>
          <a:lstStyle>
            <a:lvl1pPr marL="0" indent="0">
              <a:buNone/>
              <a:defRPr sz="2400">
                <a:solidFill>
                  <a:srgbClr val="B0BF27"/>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a:t>
            </a:r>
          </a:p>
          <a:p>
            <a:pPr lvl="1"/>
            <a:endParaRPr lang="en-US"/>
          </a:p>
        </p:txBody>
      </p:sp>
      <p:sp>
        <p:nvSpPr>
          <p:cNvPr id="23" name="Text Placeholder 5">
            <a:extLst>
              <a:ext uri="{FF2B5EF4-FFF2-40B4-BE49-F238E27FC236}">
                <a16:creationId xmlns:a16="http://schemas.microsoft.com/office/drawing/2014/main" id="{36C29AF1-E014-E726-3270-BA9F965B6D2E}"/>
              </a:ext>
            </a:extLst>
          </p:cNvPr>
          <p:cNvSpPr>
            <a:spLocks noGrp="1"/>
          </p:cNvSpPr>
          <p:nvPr>
            <p:ph type="body" sz="quarter" idx="15" hasCustomPrompt="1"/>
          </p:nvPr>
        </p:nvSpPr>
        <p:spPr>
          <a:xfrm>
            <a:off x="6050627" y="4910961"/>
            <a:ext cx="5328681" cy="447675"/>
          </a:xfrm>
        </p:spPr>
        <p:txBody>
          <a:bodyPr/>
          <a:lstStyle>
            <a:lvl1pPr marL="0" indent="0">
              <a:buNone/>
              <a:defRPr sz="2400">
                <a:solidFill>
                  <a:srgbClr val="B0BF27"/>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Date</a:t>
            </a:r>
          </a:p>
          <a:p>
            <a:pPr lvl="1"/>
            <a:endParaRPr lang="en-US"/>
          </a:p>
        </p:txBody>
      </p:sp>
      <p:sp>
        <p:nvSpPr>
          <p:cNvPr id="25" name="TextBox 24">
            <a:extLst>
              <a:ext uri="{FF2B5EF4-FFF2-40B4-BE49-F238E27FC236}">
                <a16:creationId xmlns:a16="http://schemas.microsoft.com/office/drawing/2014/main" id="{5685F20D-74DF-1651-A833-68A6A0E24555}"/>
              </a:ext>
            </a:extLst>
          </p:cNvPr>
          <p:cNvSpPr txBox="1"/>
          <p:nvPr userDrawn="1"/>
        </p:nvSpPr>
        <p:spPr>
          <a:xfrm>
            <a:off x="902925" y="4160632"/>
            <a:ext cx="3164250" cy="318100"/>
          </a:xfrm>
          <a:prstGeom prst="rect">
            <a:avLst/>
          </a:prstGeom>
          <a:noFill/>
        </p:spPr>
        <p:txBody>
          <a:bodyPr wrap="square" rtlCol="0">
            <a:spAutoFit/>
          </a:bodyPr>
          <a:lstStyle/>
          <a:p>
            <a:pPr algn="ctr"/>
            <a:r>
              <a:rPr lang="en-GB" sz="1467" b="0" noProof="0" dirty="0">
                <a:solidFill>
                  <a:srgbClr val="B0BF27"/>
                </a:solidFill>
                <a:latin typeface="Arial" panose="020B0604020202020204" pitchFamily="34" charset="0"/>
                <a:cs typeface="Arial" panose="020B0604020202020204" pitchFamily="34" charset="0"/>
              </a:rPr>
              <a:t>Land Monitoring</a:t>
            </a:r>
          </a:p>
        </p:txBody>
      </p:sp>
      <p:sp>
        <p:nvSpPr>
          <p:cNvPr id="2" name="Text Placeholder 4">
            <a:extLst>
              <a:ext uri="{FF2B5EF4-FFF2-40B4-BE49-F238E27FC236}">
                <a16:creationId xmlns:a16="http://schemas.microsoft.com/office/drawing/2014/main" id="{10856B3C-38F2-E6FC-E5C1-2DF1D9822D44}"/>
              </a:ext>
            </a:extLst>
          </p:cNvPr>
          <p:cNvSpPr>
            <a:spLocks noGrp="1"/>
          </p:cNvSpPr>
          <p:nvPr>
            <p:ph type="body" sz="quarter" idx="16" hasCustomPrompt="1"/>
          </p:nvPr>
        </p:nvSpPr>
        <p:spPr>
          <a:xfrm>
            <a:off x="6050627" y="1690754"/>
            <a:ext cx="5357499" cy="1811234"/>
          </a:xfrm>
        </p:spPr>
        <p:txBody>
          <a:bodyPr>
            <a:noAutofit/>
          </a:bodyPr>
          <a:lstStyle>
            <a:lvl1pPr marL="0" indent="0">
              <a:buNone/>
              <a:defRPr sz="4400">
                <a:solidFill>
                  <a:srgbClr val="B0BF27"/>
                </a:solidFill>
                <a:latin typeface="Arial Black" panose="020B0A04020102090204" pitchFamily="34" charset="0"/>
              </a:defRPr>
            </a:lvl1pPr>
          </a:lstStyle>
          <a:p>
            <a:pPr lvl="0"/>
            <a:r>
              <a:rPr lang="en-US"/>
              <a:t>CLICK TO EDIT MASTER TITLE STYLE </a:t>
            </a:r>
            <a:endParaRPr lang="en-DK"/>
          </a:p>
        </p:txBody>
      </p:sp>
      <p:pic>
        <p:nvPicPr>
          <p:cNvPr id="5" name="Picture 4" descr="A green logo with a spike of wheat&#10;&#10;AI-generated content may be incorrect.">
            <a:extLst>
              <a:ext uri="{FF2B5EF4-FFF2-40B4-BE49-F238E27FC236}">
                <a16:creationId xmlns:a16="http://schemas.microsoft.com/office/drawing/2014/main" id="{FBB33D72-17FA-2429-DD19-952DB6AB2E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24492" y="2140560"/>
            <a:ext cx="1721115" cy="1804103"/>
          </a:xfrm>
          <a:prstGeom prst="rect">
            <a:avLst/>
          </a:prstGeom>
        </p:spPr>
      </p:pic>
    </p:spTree>
    <p:extLst>
      <p:ext uri="{BB962C8B-B14F-4D97-AF65-F5344CB8AC3E}">
        <p14:creationId xmlns:p14="http://schemas.microsoft.com/office/powerpoint/2010/main" val="3215731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_Green ba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B5D0D1-D164-CF9F-096B-B2C998CDAD4F}"/>
              </a:ext>
            </a:extLst>
          </p:cNvPr>
          <p:cNvSpPr>
            <a:spLocks noGrp="1"/>
          </p:cNvSpPr>
          <p:nvPr>
            <p:ph idx="1" hasCustomPrompt="1"/>
          </p:nvPr>
        </p:nvSpPr>
        <p:spPr>
          <a:xfrm>
            <a:off x="1199693" y="1463984"/>
            <a:ext cx="10664745" cy="4712979"/>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6" name="Slide Number Placeholder 5">
            <a:extLst>
              <a:ext uri="{FF2B5EF4-FFF2-40B4-BE49-F238E27FC236}">
                <a16:creationId xmlns:a16="http://schemas.microsoft.com/office/drawing/2014/main" id="{4108E117-3D75-55B2-310B-03D5D33B4518}"/>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cxnSp>
        <p:nvCxnSpPr>
          <p:cNvPr id="9" name="Straight Connector 8">
            <a:extLst>
              <a:ext uri="{FF2B5EF4-FFF2-40B4-BE49-F238E27FC236}">
                <a16:creationId xmlns:a16="http://schemas.microsoft.com/office/drawing/2014/main" id="{939BB2C3-6592-18F4-4BCE-FC49EB227AC4}"/>
              </a:ext>
            </a:extLst>
          </p:cNvPr>
          <p:cNvCxnSpPr>
            <a:cxnSpLocks/>
          </p:cNvCxnSpPr>
          <p:nvPr userDrawn="1"/>
        </p:nvCxnSpPr>
        <p:spPr>
          <a:xfrm flipH="1">
            <a:off x="645527" y="1463984"/>
            <a:ext cx="7315" cy="4712979"/>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029955C-24EC-8024-BE23-226D025D0279}"/>
              </a:ext>
            </a:extLst>
          </p:cNvPr>
          <p:cNvSpPr txBox="1"/>
          <p:nvPr userDrawn="1"/>
        </p:nvSpPr>
        <p:spPr>
          <a:xfrm>
            <a:off x="0" y="923268"/>
            <a:ext cx="1305685" cy="461665"/>
          </a:xfrm>
          <a:prstGeom prst="rect">
            <a:avLst/>
          </a:prstGeom>
          <a:noFill/>
        </p:spPr>
        <p:txBody>
          <a:bodyPr wrap="square" rtlCol="0">
            <a:spAutoFit/>
          </a:bodyPr>
          <a:lstStyle/>
          <a:p>
            <a:pPr algn="ctr"/>
            <a:r>
              <a:rPr lang="en-GB" sz="1200" b="1" noProof="0" dirty="0">
                <a:solidFill>
                  <a:srgbClr val="B0BF27"/>
                </a:solidFill>
                <a:latin typeface="Arial" panose="020B0604020202020204" pitchFamily="34" charset="0"/>
                <a:cs typeface="Arial" panose="020B0604020202020204" pitchFamily="34" charset="0"/>
              </a:rPr>
              <a:t>Land Monitoring</a:t>
            </a:r>
          </a:p>
        </p:txBody>
      </p:sp>
      <p:pic>
        <p:nvPicPr>
          <p:cNvPr id="11" name="Picture 3">
            <a:extLst>
              <a:ext uri="{FF2B5EF4-FFF2-40B4-BE49-F238E27FC236}">
                <a16:creationId xmlns:a16="http://schemas.microsoft.com/office/drawing/2014/main" id="{37BD1E07-5F81-A004-C505-63EB2077B391}"/>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201518" y="174353"/>
            <a:ext cx="902648" cy="729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98B55244-F916-4588-AA93-48443649C2AC}"/>
              </a:ext>
            </a:extLst>
          </p:cNvPr>
          <p:cNvSpPr txBox="1">
            <a:spLocks/>
          </p:cNvSpPr>
          <p:nvPr userDrawn="1"/>
        </p:nvSpPr>
        <p:spPr>
          <a:xfrm>
            <a:off x="1199693" y="334040"/>
            <a:ext cx="10664665" cy="589228"/>
          </a:xfrm>
          <a:prstGeom prst="rect">
            <a:avLst/>
          </a:prstGeom>
          <a:solidFill>
            <a:srgbClr val="B0BF27"/>
          </a:solidFill>
        </p:spPr>
        <p:txBody>
          <a:bodyPr>
            <a:noAutofit/>
          </a:bodyPr>
          <a:lstStyle>
            <a:lvl1pPr algn="l" defTabSz="914400" rtl="0" eaLnBrk="1" latinLnBrk="0" hangingPunct="1">
              <a:lnSpc>
                <a:spcPct val="90000"/>
              </a:lnSpc>
              <a:spcBef>
                <a:spcPct val="0"/>
              </a:spcBef>
              <a:buNone/>
              <a:defRPr sz="2700" kern="1200" baseline="0">
                <a:solidFill>
                  <a:schemeClr val="tx1"/>
                </a:solidFill>
                <a:latin typeface="Arial" panose="020B0604020202020204" pitchFamily="34" charset="0"/>
                <a:ea typeface="+mj-ea"/>
                <a:cs typeface="Arial" panose="020B0604020202020204" pitchFamily="34" charset="0"/>
              </a:defRPr>
            </a:lvl1pPr>
          </a:lstStyle>
          <a:p>
            <a:pPr lvl="0"/>
            <a:endParaRPr lang="en-US" sz="3600" dirty="0">
              <a:solidFill>
                <a:schemeClr val="bg1"/>
              </a:solidFill>
            </a:endParaRPr>
          </a:p>
        </p:txBody>
      </p:sp>
      <p:sp>
        <p:nvSpPr>
          <p:cNvPr id="7" name="Text Placeholder 6">
            <a:extLst>
              <a:ext uri="{FF2B5EF4-FFF2-40B4-BE49-F238E27FC236}">
                <a16:creationId xmlns:a16="http://schemas.microsoft.com/office/drawing/2014/main" id="{0B5F93E9-88FE-9F77-E824-88716163B7F9}"/>
              </a:ext>
            </a:extLst>
          </p:cNvPr>
          <p:cNvSpPr>
            <a:spLocks noGrp="1"/>
          </p:cNvSpPr>
          <p:nvPr>
            <p:ph type="body" sz="quarter" idx="13" hasCustomPrompt="1"/>
          </p:nvPr>
        </p:nvSpPr>
        <p:spPr>
          <a:xfrm>
            <a:off x="1199693" y="370525"/>
            <a:ext cx="10664744" cy="552743"/>
          </a:xfrm>
        </p:spPr>
        <p:txBody>
          <a:bodyPr>
            <a:normAutofit/>
          </a:bodyPr>
          <a:lstStyle>
            <a:lvl1pPr marL="0" indent="0">
              <a:buNone/>
              <a:defRPr sz="3200">
                <a:solidFill>
                  <a:schemeClr val="bg1"/>
                </a:solidFill>
                <a:latin typeface="Arial Black" panose="020B0A04020102090204" pitchFamily="34" charset="0"/>
              </a:defRPr>
            </a:lvl1pPr>
          </a:lstStyle>
          <a:p>
            <a:pPr lvl="0"/>
            <a:r>
              <a:rPr lang="en-US"/>
              <a:t>Slide Title</a:t>
            </a:r>
          </a:p>
        </p:txBody>
      </p:sp>
    </p:spTree>
    <p:extLst>
      <p:ext uri="{BB962C8B-B14F-4D97-AF65-F5344CB8AC3E}">
        <p14:creationId xmlns:p14="http://schemas.microsoft.com/office/powerpoint/2010/main" val="4094357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_Graphic elements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B5D0D1-D164-CF9F-096B-B2C998CDAD4F}"/>
              </a:ext>
            </a:extLst>
          </p:cNvPr>
          <p:cNvSpPr>
            <a:spLocks noGrp="1"/>
          </p:cNvSpPr>
          <p:nvPr>
            <p:ph idx="1" hasCustomPrompt="1"/>
          </p:nvPr>
        </p:nvSpPr>
        <p:spPr>
          <a:xfrm>
            <a:off x="339634" y="1528354"/>
            <a:ext cx="11524804" cy="4648609"/>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6" name="Slide Number Placeholder 5">
            <a:extLst>
              <a:ext uri="{FF2B5EF4-FFF2-40B4-BE49-F238E27FC236}">
                <a16:creationId xmlns:a16="http://schemas.microsoft.com/office/drawing/2014/main" id="{4108E117-3D75-55B2-310B-03D5D33B4518}"/>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2" name="Title 1">
            <a:extLst>
              <a:ext uri="{FF2B5EF4-FFF2-40B4-BE49-F238E27FC236}">
                <a16:creationId xmlns:a16="http://schemas.microsoft.com/office/drawing/2014/main" id="{8467E33E-ACB1-2785-998A-6F3138385C63}"/>
              </a:ext>
            </a:extLst>
          </p:cNvPr>
          <p:cNvSpPr>
            <a:spLocks noGrp="1"/>
          </p:cNvSpPr>
          <p:nvPr>
            <p:ph type="title" hasCustomPrompt="1"/>
          </p:nvPr>
        </p:nvSpPr>
        <p:spPr>
          <a:xfrm>
            <a:off x="327561" y="472085"/>
            <a:ext cx="11536877" cy="880791"/>
          </a:xfrm>
        </p:spPr>
        <p:txBody>
          <a:bodyPr/>
          <a:lstStyle>
            <a:lvl1pPr>
              <a:defRPr/>
            </a:lvl1pPr>
          </a:lstStyle>
          <a:p>
            <a:r>
              <a:rPr lang="en-US"/>
              <a:t>Slide Title</a:t>
            </a:r>
            <a:endParaRPr lang="en-DK"/>
          </a:p>
        </p:txBody>
      </p:sp>
      <p:pic>
        <p:nvPicPr>
          <p:cNvPr id="9" name="Graphic 8">
            <a:extLst>
              <a:ext uri="{FF2B5EF4-FFF2-40B4-BE49-F238E27FC236}">
                <a16:creationId xmlns:a16="http://schemas.microsoft.com/office/drawing/2014/main" id="{362D962E-33A9-EF56-929B-FD606453A61B}"/>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19824131">
            <a:off x="-723803" y="5494587"/>
            <a:ext cx="1775483" cy="390397"/>
          </a:xfrm>
          <a:prstGeom prst="rect">
            <a:avLst/>
          </a:prstGeom>
        </p:spPr>
      </p:pic>
      <p:pic>
        <p:nvPicPr>
          <p:cNvPr id="10" name="Graphic 9">
            <a:extLst>
              <a:ext uri="{FF2B5EF4-FFF2-40B4-BE49-F238E27FC236}">
                <a16:creationId xmlns:a16="http://schemas.microsoft.com/office/drawing/2014/main" id="{D71001AF-FACD-C25E-5065-CA25DD5B788D}"/>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8944320">
            <a:off x="11153028" y="428510"/>
            <a:ext cx="1775483" cy="390397"/>
          </a:xfrm>
          <a:prstGeom prst="rect">
            <a:avLst/>
          </a:prstGeom>
        </p:spPr>
      </p:pic>
      <p:pic>
        <p:nvPicPr>
          <p:cNvPr id="13" name="Graphic 12">
            <a:extLst>
              <a:ext uri="{FF2B5EF4-FFF2-40B4-BE49-F238E27FC236}">
                <a16:creationId xmlns:a16="http://schemas.microsoft.com/office/drawing/2014/main" id="{69F4EB18-9D90-21CD-2C79-46A03116B816}"/>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9961" t="-11913" b="-2"/>
          <a:stretch/>
        </p:blipFill>
        <p:spPr>
          <a:xfrm rot="19800060">
            <a:off x="-686733" y="6063409"/>
            <a:ext cx="1579343" cy="127918"/>
          </a:xfrm>
          <a:prstGeom prst="rect">
            <a:avLst/>
          </a:prstGeom>
        </p:spPr>
      </p:pic>
      <p:pic>
        <p:nvPicPr>
          <p:cNvPr id="20" name="Graphic 19">
            <a:extLst>
              <a:ext uri="{FF2B5EF4-FFF2-40B4-BE49-F238E27FC236}">
                <a16:creationId xmlns:a16="http://schemas.microsoft.com/office/drawing/2014/main" id="{0F399DFF-6E3C-82D4-70F0-6CA38BC2827E}"/>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83374" t="-17335"/>
          <a:stretch/>
        </p:blipFill>
        <p:spPr>
          <a:xfrm rot="19871267">
            <a:off x="-337321" y="5224515"/>
            <a:ext cx="880515" cy="201172"/>
          </a:xfrm>
          <a:prstGeom prst="rect">
            <a:avLst/>
          </a:prstGeom>
        </p:spPr>
      </p:pic>
      <p:pic>
        <p:nvPicPr>
          <p:cNvPr id="22" name="Graphic 21">
            <a:extLst>
              <a:ext uri="{FF2B5EF4-FFF2-40B4-BE49-F238E27FC236}">
                <a16:creationId xmlns:a16="http://schemas.microsoft.com/office/drawing/2014/main" id="{5CF3D42C-9ECA-D262-656F-90EB9FE9FD74}"/>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2" r="49672" b="-23212"/>
          <a:stretch/>
        </p:blipFill>
        <p:spPr>
          <a:xfrm rot="19684313">
            <a:off x="11759455" y="787695"/>
            <a:ext cx="1212804" cy="105622"/>
          </a:xfrm>
          <a:prstGeom prst="rect">
            <a:avLst/>
          </a:prstGeom>
        </p:spPr>
      </p:pic>
      <p:pic>
        <p:nvPicPr>
          <p:cNvPr id="4" name="Picture 3" descr="A black background with yellow text&#10;&#10;AI-generated content may be incorrect.">
            <a:extLst>
              <a:ext uri="{FF2B5EF4-FFF2-40B4-BE49-F238E27FC236}">
                <a16:creationId xmlns:a16="http://schemas.microsoft.com/office/drawing/2014/main" id="{045FE329-73B5-DAA8-79A2-B8705F74C7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582669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B5D0D1-D164-CF9F-096B-B2C998CDAD4F}"/>
              </a:ext>
            </a:extLst>
          </p:cNvPr>
          <p:cNvSpPr>
            <a:spLocks noGrp="1"/>
          </p:cNvSpPr>
          <p:nvPr>
            <p:ph idx="1" hasCustomPrompt="1"/>
          </p:nvPr>
        </p:nvSpPr>
        <p:spPr>
          <a:xfrm>
            <a:off x="339634" y="1528354"/>
            <a:ext cx="11524804" cy="4648609"/>
          </a:xfrm>
        </p:spPr>
        <p:txBody>
          <a:bodyPr/>
          <a:lstStyle>
            <a:lvl1pPr>
              <a:defRPr>
                <a:solidFill>
                  <a:srgbClr val="004494"/>
                </a:solidFill>
              </a:defRPr>
            </a:lvl1pPr>
            <a:lvl2pPr>
              <a:defRPr>
                <a:solidFill>
                  <a:srgbClr val="004494"/>
                </a:solidFill>
              </a:defRPr>
            </a:lvl2pPr>
            <a:lvl3pPr>
              <a:defRPr>
                <a:solidFill>
                  <a:srgbClr val="004494"/>
                </a:solidFill>
              </a:defRPr>
            </a:lvl3pPr>
            <a:lvl4pPr>
              <a:defRPr>
                <a:solidFill>
                  <a:srgbClr val="004494"/>
                </a:solidFill>
              </a:defRPr>
            </a:lvl4pPr>
            <a:lvl5pPr>
              <a:defRPr>
                <a:solidFill>
                  <a:srgbClr val="004494"/>
                </a:solidFill>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6" name="Slide Number Placeholder 5">
            <a:extLst>
              <a:ext uri="{FF2B5EF4-FFF2-40B4-BE49-F238E27FC236}">
                <a16:creationId xmlns:a16="http://schemas.microsoft.com/office/drawing/2014/main" id="{4108E117-3D75-55B2-310B-03D5D33B4518}"/>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2" name="Title 1">
            <a:extLst>
              <a:ext uri="{FF2B5EF4-FFF2-40B4-BE49-F238E27FC236}">
                <a16:creationId xmlns:a16="http://schemas.microsoft.com/office/drawing/2014/main" id="{8467E33E-ACB1-2785-998A-6F3138385C63}"/>
              </a:ext>
            </a:extLst>
          </p:cNvPr>
          <p:cNvSpPr>
            <a:spLocks noGrp="1"/>
          </p:cNvSpPr>
          <p:nvPr>
            <p:ph type="title" hasCustomPrompt="1"/>
          </p:nvPr>
        </p:nvSpPr>
        <p:spPr>
          <a:xfrm>
            <a:off x="327561" y="472085"/>
            <a:ext cx="11536877" cy="880791"/>
          </a:xfrm>
        </p:spPr>
        <p:txBody>
          <a:bodyPr/>
          <a:lstStyle>
            <a:lvl1pPr>
              <a:defRPr>
                <a:solidFill>
                  <a:srgbClr val="004494"/>
                </a:solidFill>
              </a:defRPr>
            </a:lvl1pPr>
          </a:lstStyle>
          <a:p>
            <a:r>
              <a:rPr lang="en-US"/>
              <a:t>Slide Title</a:t>
            </a:r>
            <a:endParaRPr lang="en-DK"/>
          </a:p>
        </p:txBody>
      </p:sp>
      <p:pic>
        <p:nvPicPr>
          <p:cNvPr id="5" name="Picture 4" descr="A black background with yellow text&#10;&#10;AI-generated content may be incorrect.">
            <a:extLst>
              <a:ext uri="{FF2B5EF4-FFF2-40B4-BE49-F238E27FC236}">
                <a16:creationId xmlns:a16="http://schemas.microsoft.com/office/drawing/2014/main" id="{5BCAAC36-EB54-D212-7971-0CD1AD75EE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319107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_Green bar">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108E117-3D75-55B2-310B-03D5D33B4518}"/>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cxnSp>
        <p:nvCxnSpPr>
          <p:cNvPr id="9" name="Straight Connector 8">
            <a:extLst>
              <a:ext uri="{FF2B5EF4-FFF2-40B4-BE49-F238E27FC236}">
                <a16:creationId xmlns:a16="http://schemas.microsoft.com/office/drawing/2014/main" id="{939BB2C3-6592-18F4-4BCE-FC49EB227AC4}"/>
              </a:ext>
            </a:extLst>
          </p:cNvPr>
          <p:cNvCxnSpPr>
            <a:cxnSpLocks/>
          </p:cNvCxnSpPr>
          <p:nvPr userDrawn="1"/>
        </p:nvCxnSpPr>
        <p:spPr>
          <a:xfrm flipH="1">
            <a:off x="645527" y="1463984"/>
            <a:ext cx="7315" cy="4712979"/>
          </a:xfrm>
          <a:prstGeom prst="line">
            <a:avLst/>
          </a:prstGeom>
          <a:ln w="31750">
            <a:solidFill>
              <a:srgbClr val="B0BF27">
                <a:alpha val="81000"/>
              </a:srgb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029955C-24EC-8024-BE23-226D025D0279}"/>
              </a:ext>
            </a:extLst>
          </p:cNvPr>
          <p:cNvSpPr txBox="1"/>
          <p:nvPr userDrawn="1"/>
        </p:nvSpPr>
        <p:spPr>
          <a:xfrm>
            <a:off x="0" y="923268"/>
            <a:ext cx="1305685" cy="461665"/>
          </a:xfrm>
          <a:prstGeom prst="rect">
            <a:avLst/>
          </a:prstGeom>
          <a:noFill/>
        </p:spPr>
        <p:txBody>
          <a:bodyPr wrap="square" rtlCol="0">
            <a:spAutoFit/>
          </a:bodyPr>
          <a:lstStyle/>
          <a:p>
            <a:pPr algn="ctr"/>
            <a:r>
              <a:rPr lang="en-GB" sz="1200" b="1" noProof="0" dirty="0">
                <a:solidFill>
                  <a:srgbClr val="B0BF27"/>
                </a:solidFill>
                <a:latin typeface="Arial" panose="020B0604020202020204" pitchFamily="34" charset="0"/>
                <a:cs typeface="Arial" panose="020B0604020202020204" pitchFamily="34" charset="0"/>
              </a:rPr>
              <a:t>Land Monitoring</a:t>
            </a:r>
          </a:p>
        </p:txBody>
      </p:sp>
      <p:pic>
        <p:nvPicPr>
          <p:cNvPr id="11" name="Picture 3">
            <a:extLst>
              <a:ext uri="{FF2B5EF4-FFF2-40B4-BE49-F238E27FC236}">
                <a16:creationId xmlns:a16="http://schemas.microsoft.com/office/drawing/2014/main" id="{37BD1E07-5F81-A004-C505-63EB2077B391}"/>
              </a:ext>
            </a:extLst>
          </p:cNvPr>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a:stretch/>
        </p:blipFill>
        <p:spPr bwMode="auto">
          <a:xfrm>
            <a:off x="201518" y="174353"/>
            <a:ext cx="902648" cy="729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2">
            <a:extLst>
              <a:ext uri="{FF2B5EF4-FFF2-40B4-BE49-F238E27FC236}">
                <a16:creationId xmlns:a16="http://schemas.microsoft.com/office/drawing/2014/main" id="{5ED26639-E534-9A53-21EF-161D59020335}"/>
              </a:ext>
            </a:extLst>
          </p:cNvPr>
          <p:cNvSpPr>
            <a:spLocks noGrp="1"/>
          </p:cNvSpPr>
          <p:nvPr>
            <p:ph sz="half" idx="1" hasCustomPrompt="1"/>
          </p:nvPr>
        </p:nvSpPr>
        <p:spPr>
          <a:xfrm>
            <a:off x="1215359" y="1463983"/>
            <a:ext cx="5170811" cy="4712979"/>
          </a:xfrm>
        </p:spPr>
        <p:txBody>
          <a:bodyPr/>
          <a:lstStyle/>
          <a:p>
            <a:pPr lvl="0"/>
            <a:r>
              <a:rPr lang="en-US"/>
              <a:t>Click to edit text </a:t>
            </a:r>
          </a:p>
          <a:p>
            <a:pPr lvl="1"/>
            <a:r>
              <a:rPr lang="en-US"/>
              <a:t>Second level</a:t>
            </a:r>
          </a:p>
          <a:p>
            <a:pPr lvl="2"/>
            <a:r>
              <a:rPr lang="en-US"/>
              <a:t>Third level</a:t>
            </a:r>
          </a:p>
          <a:p>
            <a:pPr lvl="3"/>
            <a:r>
              <a:rPr lang="en-US"/>
              <a:t>Fourth level</a:t>
            </a:r>
          </a:p>
          <a:p>
            <a:pPr lvl="4"/>
            <a:r>
              <a:rPr lang="en-US"/>
              <a:t>Fifth level</a:t>
            </a:r>
            <a:endParaRPr lang="en-DK"/>
          </a:p>
        </p:txBody>
      </p:sp>
      <p:sp>
        <p:nvSpPr>
          <p:cNvPr id="7" name="Content Placeholder 3">
            <a:extLst>
              <a:ext uri="{FF2B5EF4-FFF2-40B4-BE49-F238E27FC236}">
                <a16:creationId xmlns:a16="http://schemas.microsoft.com/office/drawing/2014/main" id="{7C6BDA49-1D86-FD63-C872-56454014687C}"/>
              </a:ext>
            </a:extLst>
          </p:cNvPr>
          <p:cNvSpPr>
            <a:spLocks noGrp="1"/>
          </p:cNvSpPr>
          <p:nvPr>
            <p:ph sz="half" idx="2" hasCustomPrompt="1"/>
          </p:nvPr>
        </p:nvSpPr>
        <p:spPr>
          <a:xfrm>
            <a:off x="6693627" y="1463984"/>
            <a:ext cx="5170811" cy="4712979"/>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sp>
        <p:nvSpPr>
          <p:cNvPr id="12" name="Title 1">
            <a:extLst>
              <a:ext uri="{FF2B5EF4-FFF2-40B4-BE49-F238E27FC236}">
                <a16:creationId xmlns:a16="http://schemas.microsoft.com/office/drawing/2014/main" id="{0F258E9B-386B-1100-D6EB-92C29F4B4401}"/>
              </a:ext>
            </a:extLst>
          </p:cNvPr>
          <p:cNvSpPr txBox="1">
            <a:spLocks/>
          </p:cNvSpPr>
          <p:nvPr userDrawn="1"/>
        </p:nvSpPr>
        <p:spPr>
          <a:xfrm>
            <a:off x="1199693" y="334040"/>
            <a:ext cx="10664665" cy="589228"/>
          </a:xfrm>
          <a:prstGeom prst="rect">
            <a:avLst/>
          </a:prstGeom>
          <a:solidFill>
            <a:srgbClr val="B0BF27"/>
          </a:solidFill>
        </p:spPr>
        <p:txBody>
          <a:bodyPr>
            <a:noAutofit/>
          </a:bodyPr>
          <a:lstStyle>
            <a:lvl1pPr algn="l" defTabSz="914400" rtl="0" eaLnBrk="1" latinLnBrk="0" hangingPunct="1">
              <a:lnSpc>
                <a:spcPct val="90000"/>
              </a:lnSpc>
              <a:spcBef>
                <a:spcPct val="0"/>
              </a:spcBef>
              <a:buNone/>
              <a:defRPr sz="2700" kern="1200" baseline="0">
                <a:solidFill>
                  <a:schemeClr val="tx1"/>
                </a:solidFill>
                <a:latin typeface="Arial" panose="020B0604020202020204" pitchFamily="34" charset="0"/>
                <a:ea typeface="+mj-ea"/>
                <a:cs typeface="Arial" panose="020B0604020202020204" pitchFamily="34" charset="0"/>
              </a:defRPr>
            </a:lvl1pPr>
          </a:lstStyle>
          <a:p>
            <a:pPr lvl="0"/>
            <a:endParaRPr lang="en-US" sz="3600" dirty="0">
              <a:solidFill>
                <a:schemeClr val="bg1"/>
              </a:solidFill>
            </a:endParaRPr>
          </a:p>
        </p:txBody>
      </p:sp>
      <p:sp>
        <p:nvSpPr>
          <p:cNvPr id="3" name="Text Placeholder 6">
            <a:extLst>
              <a:ext uri="{FF2B5EF4-FFF2-40B4-BE49-F238E27FC236}">
                <a16:creationId xmlns:a16="http://schemas.microsoft.com/office/drawing/2014/main" id="{891FB02B-F9A6-E0C9-A641-D6442C37BD8E}"/>
              </a:ext>
            </a:extLst>
          </p:cNvPr>
          <p:cNvSpPr>
            <a:spLocks noGrp="1"/>
          </p:cNvSpPr>
          <p:nvPr>
            <p:ph type="body" sz="quarter" idx="13" hasCustomPrompt="1"/>
          </p:nvPr>
        </p:nvSpPr>
        <p:spPr>
          <a:xfrm>
            <a:off x="1199693" y="370525"/>
            <a:ext cx="10664744" cy="552743"/>
          </a:xfrm>
        </p:spPr>
        <p:txBody>
          <a:bodyPr>
            <a:normAutofit/>
          </a:bodyPr>
          <a:lstStyle>
            <a:lvl1pPr marL="0" indent="0">
              <a:buNone/>
              <a:defRPr sz="3200">
                <a:solidFill>
                  <a:schemeClr val="bg1"/>
                </a:solidFill>
                <a:latin typeface="Arial Black" panose="020B0A04020102090204" pitchFamily="34" charset="0"/>
              </a:defRPr>
            </a:lvl1pPr>
          </a:lstStyle>
          <a:p>
            <a:pPr lvl="0"/>
            <a:r>
              <a:rPr lang="en-US"/>
              <a:t>Slide Title</a:t>
            </a:r>
          </a:p>
        </p:txBody>
      </p:sp>
    </p:spTree>
    <p:extLst>
      <p:ext uri="{BB962C8B-B14F-4D97-AF65-F5344CB8AC3E}">
        <p14:creationId xmlns:p14="http://schemas.microsoft.com/office/powerpoint/2010/main" val="2505394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wo Content_Graphic emel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372A2-55EA-793D-237B-E86C36BCC259}"/>
              </a:ext>
            </a:extLst>
          </p:cNvPr>
          <p:cNvSpPr>
            <a:spLocks noGrp="1"/>
          </p:cNvSpPr>
          <p:nvPr>
            <p:ph type="title" hasCustomPrompt="1"/>
          </p:nvPr>
        </p:nvSpPr>
        <p:spPr>
          <a:xfrm>
            <a:off x="345871" y="360387"/>
            <a:ext cx="11536877" cy="932152"/>
          </a:xfrm>
        </p:spPr>
        <p:txBody>
          <a:bodyPr/>
          <a:lstStyle>
            <a:lvl1pPr>
              <a:defRPr/>
            </a:lvl1pPr>
          </a:lstStyle>
          <a:p>
            <a:r>
              <a:rPr lang="en-US"/>
              <a:t>Slide Title</a:t>
            </a:r>
            <a:endParaRPr lang="en-DK"/>
          </a:p>
        </p:txBody>
      </p:sp>
      <p:sp>
        <p:nvSpPr>
          <p:cNvPr id="7" name="Slide Number Placeholder 6">
            <a:extLst>
              <a:ext uri="{FF2B5EF4-FFF2-40B4-BE49-F238E27FC236}">
                <a16:creationId xmlns:a16="http://schemas.microsoft.com/office/drawing/2014/main" id="{1F429447-762C-185E-66FC-5FC46030CC4A}"/>
              </a:ext>
            </a:extLst>
          </p:cNvPr>
          <p:cNvSpPr>
            <a:spLocks noGrp="1"/>
          </p:cNvSpPr>
          <p:nvPr>
            <p:ph type="sldNum" sz="quarter" idx="12"/>
          </p:nvPr>
        </p:nvSpPr>
        <p:spPr>
          <a:xfrm>
            <a:off x="9121238" y="57232"/>
            <a:ext cx="2743200" cy="234242"/>
          </a:xfrm>
          <a:prstGeom prst="rect">
            <a:avLst/>
          </a:prstGeom>
        </p:spPr>
        <p:txBody>
          <a:bodyPr/>
          <a:lstStyle/>
          <a:p>
            <a:fld id="{B483F801-8E86-4B33-862C-3E1C711AECEF}" type="slidenum">
              <a:rPr lang="en-DK" smtClean="0"/>
              <a:t>‹#›</a:t>
            </a:fld>
            <a:endParaRPr lang="en-DK"/>
          </a:p>
        </p:txBody>
      </p:sp>
      <p:sp>
        <p:nvSpPr>
          <p:cNvPr id="9" name="Content Placeholder 2">
            <a:extLst>
              <a:ext uri="{FF2B5EF4-FFF2-40B4-BE49-F238E27FC236}">
                <a16:creationId xmlns:a16="http://schemas.microsoft.com/office/drawing/2014/main" id="{97B2809B-3489-9883-3D69-0BDB1C2CAA8D}"/>
              </a:ext>
            </a:extLst>
          </p:cNvPr>
          <p:cNvSpPr>
            <a:spLocks noGrp="1"/>
          </p:cNvSpPr>
          <p:nvPr>
            <p:ph sz="half" idx="1" hasCustomPrompt="1"/>
          </p:nvPr>
        </p:nvSpPr>
        <p:spPr>
          <a:xfrm>
            <a:off x="350034" y="1455461"/>
            <a:ext cx="5566882" cy="4712979"/>
          </a:xfrm>
        </p:spPr>
        <p:txBody>
          <a:bodyPr/>
          <a:lstStyle/>
          <a:p>
            <a:pPr lvl="0"/>
            <a:r>
              <a:rPr lang="en-US"/>
              <a:t>Click to edit text </a:t>
            </a:r>
          </a:p>
          <a:p>
            <a:pPr lvl="1"/>
            <a:r>
              <a:rPr lang="en-US"/>
              <a:t>Second level</a:t>
            </a:r>
          </a:p>
          <a:p>
            <a:pPr lvl="2"/>
            <a:r>
              <a:rPr lang="en-US"/>
              <a:t>Third level</a:t>
            </a:r>
          </a:p>
          <a:p>
            <a:pPr lvl="3"/>
            <a:r>
              <a:rPr lang="en-US"/>
              <a:t>Fourth level</a:t>
            </a:r>
          </a:p>
          <a:p>
            <a:pPr lvl="4"/>
            <a:r>
              <a:rPr lang="en-US"/>
              <a:t>Fifth level</a:t>
            </a:r>
            <a:endParaRPr lang="en-DK"/>
          </a:p>
        </p:txBody>
      </p:sp>
      <p:sp>
        <p:nvSpPr>
          <p:cNvPr id="10" name="Content Placeholder 3">
            <a:extLst>
              <a:ext uri="{FF2B5EF4-FFF2-40B4-BE49-F238E27FC236}">
                <a16:creationId xmlns:a16="http://schemas.microsoft.com/office/drawing/2014/main" id="{C39A9F7D-1FD0-38AB-D6FF-795C454C498A}"/>
              </a:ext>
            </a:extLst>
          </p:cNvPr>
          <p:cNvSpPr>
            <a:spLocks noGrp="1"/>
          </p:cNvSpPr>
          <p:nvPr>
            <p:ph sz="half" idx="2" hasCustomPrompt="1"/>
          </p:nvPr>
        </p:nvSpPr>
        <p:spPr>
          <a:xfrm>
            <a:off x="6297557" y="1463985"/>
            <a:ext cx="5566881" cy="4704456"/>
          </a:xfrm>
        </p:spPr>
        <p:txBody>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endParaRPr lang="en-DK"/>
          </a:p>
        </p:txBody>
      </p:sp>
      <p:pic>
        <p:nvPicPr>
          <p:cNvPr id="3" name="Graphic 2">
            <a:extLst>
              <a:ext uri="{FF2B5EF4-FFF2-40B4-BE49-F238E27FC236}">
                <a16:creationId xmlns:a16="http://schemas.microsoft.com/office/drawing/2014/main" id="{65823A76-260F-6E8E-86CC-55D8E7175A3D}"/>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19824131">
            <a:off x="-723803" y="5494587"/>
            <a:ext cx="1775483" cy="390397"/>
          </a:xfrm>
          <a:prstGeom prst="rect">
            <a:avLst/>
          </a:prstGeom>
        </p:spPr>
      </p:pic>
      <p:pic>
        <p:nvPicPr>
          <p:cNvPr id="4" name="Graphic 3">
            <a:extLst>
              <a:ext uri="{FF2B5EF4-FFF2-40B4-BE49-F238E27FC236}">
                <a16:creationId xmlns:a16="http://schemas.microsoft.com/office/drawing/2014/main" id="{27C1F1B3-5C95-28BD-4174-82F17400A021}"/>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8279" t="-4883" r="-1" b="-1"/>
          <a:stretch/>
        </p:blipFill>
        <p:spPr>
          <a:xfrm rot="8944320">
            <a:off x="11153028" y="428510"/>
            <a:ext cx="1775483" cy="390397"/>
          </a:xfrm>
          <a:prstGeom prst="rect">
            <a:avLst/>
          </a:prstGeom>
        </p:spPr>
      </p:pic>
      <p:pic>
        <p:nvPicPr>
          <p:cNvPr id="11" name="Graphic 10">
            <a:extLst>
              <a:ext uri="{FF2B5EF4-FFF2-40B4-BE49-F238E27FC236}">
                <a16:creationId xmlns:a16="http://schemas.microsoft.com/office/drawing/2014/main" id="{F218F139-4E66-314D-BAB8-7AC930D89E02}"/>
              </a:ext>
            </a:extLst>
          </p:cNvPr>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9961" t="-11913" b="-2"/>
          <a:stretch/>
        </p:blipFill>
        <p:spPr>
          <a:xfrm rot="19800060">
            <a:off x="-686733" y="6063409"/>
            <a:ext cx="1579343" cy="127918"/>
          </a:xfrm>
          <a:prstGeom prst="rect">
            <a:avLst/>
          </a:prstGeom>
        </p:spPr>
      </p:pic>
      <p:pic>
        <p:nvPicPr>
          <p:cNvPr id="17" name="Graphic 16">
            <a:extLst>
              <a:ext uri="{FF2B5EF4-FFF2-40B4-BE49-F238E27FC236}">
                <a16:creationId xmlns:a16="http://schemas.microsoft.com/office/drawing/2014/main" id="{F5BE5119-F36D-B624-68F3-C42A53C67043}"/>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83374" t="-17335"/>
          <a:stretch/>
        </p:blipFill>
        <p:spPr>
          <a:xfrm rot="19871267">
            <a:off x="-337321" y="5224515"/>
            <a:ext cx="880515" cy="201172"/>
          </a:xfrm>
          <a:prstGeom prst="rect">
            <a:avLst/>
          </a:prstGeom>
        </p:spPr>
      </p:pic>
      <p:pic>
        <p:nvPicPr>
          <p:cNvPr id="18" name="Graphic 17">
            <a:extLst>
              <a:ext uri="{FF2B5EF4-FFF2-40B4-BE49-F238E27FC236}">
                <a16:creationId xmlns:a16="http://schemas.microsoft.com/office/drawing/2014/main" id="{7F677F1C-214F-17A3-0158-1ED44DD8F36C}"/>
              </a:ext>
            </a:extLst>
          </p:cNvPr>
          <p:cNvPicPr>
            <a:picLocks noChangeAspect="1"/>
          </p:cNvPicPr>
          <p:nvPr userDrawn="1"/>
        </p:nvPicPr>
        <p:blipFill rotWithShape="1">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t="2" r="49672" b="-23212"/>
          <a:stretch/>
        </p:blipFill>
        <p:spPr>
          <a:xfrm rot="19684313">
            <a:off x="11759455" y="787695"/>
            <a:ext cx="1212804" cy="105622"/>
          </a:xfrm>
          <a:prstGeom prst="rect">
            <a:avLst/>
          </a:prstGeom>
        </p:spPr>
      </p:pic>
      <p:pic>
        <p:nvPicPr>
          <p:cNvPr id="6" name="Picture 5" descr="A black background with yellow text&#10;&#10;AI-generated content may be incorrect.">
            <a:extLst>
              <a:ext uri="{FF2B5EF4-FFF2-40B4-BE49-F238E27FC236}">
                <a16:creationId xmlns:a16="http://schemas.microsoft.com/office/drawing/2014/main" id="{82004D38-6022-EC52-4097-E048C077554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095999" y="6352441"/>
            <a:ext cx="1858984" cy="407590"/>
          </a:xfrm>
          <a:prstGeom prst="rect">
            <a:avLst/>
          </a:prstGeom>
        </p:spPr>
      </p:pic>
    </p:spTree>
    <p:extLst>
      <p:ext uri="{BB962C8B-B14F-4D97-AF65-F5344CB8AC3E}">
        <p14:creationId xmlns:p14="http://schemas.microsoft.com/office/powerpoint/2010/main" val="243346598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4.svg"/><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7.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2.png"/><Relationship Id="rId40"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B83B0F-B27A-0921-789A-DE1DB1166600}"/>
              </a:ext>
            </a:extLst>
          </p:cNvPr>
          <p:cNvSpPr>
            <a:spLocks noGrp="1"/>
          </p:cNvSpPr>
          <p:nvPr>
            <p:ph type="title"/>
          </p:nvPr>
        </p:nvSpPr>
        <p:spPr>
          <a:xfrm>
            <a:off x="327561" y="365125"/>
            <a:ext cx="11536877" cy="1325563"/>
          </a:xfrm>
          <a:prstGeom prst="rect">
            <a:avLst/>
          </a:prstGeom>
        </p:spPr>
        <p:txBody>
          <a:bodyPr vert="horz" lIns="91440" tIns="45720" rIns="91440" bIns="45720" rtlCol="0" anchor="ctr">
            <a:normAutofit/>
          </a:bodyPr>
          <a:lstStyle/>
          <a:p>
            <a:r>
              <a:rPr lang="en-US"/>
              <a:t>Title</a:t>
            </a:r>
            <a:endParaRPr lang="en-DK"/>
          </a:p>
        </p:txBody>
      </p:sp>
      <p:sp>
        <p:nvSpPr>
          <p:cNvPr id="3" name="Text Placeholder 2">
            <a:extLst>
              <a:ext uri="{FF2B5EF4-FFF2-40B4-BE49-F238E27FC236}">
                <a16:creationId xmlns:a16="http://schemas.microsoft.com/office/drawing/2014/main" id="{A991FE55-B7FA-0C46-11A7-29D10B5580C2}"/>
              </a:ext>
            </a:extLst>
          </p:cNvPr>
          <p:cNvSpPr>
            <a:spLocks noGrp="1"/>
          </p:cNvSpPr>
          <p:nvPr>
            <p:ph type="body" idx="1"/>
          </p:nvPr>
        </p:nvSpPr>
        <p:spPr>
          <a:xfrm>
            <a:off x="327561" y="1825625"/>
            <a:ext cx="1153687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6" name="Slide Number Placeholder 5">
            <a:extLst>
              <a:ext uri="{FF2B5EF4-FFF2-40B4-BE49-F238E27FC236}">
                <a16:creationId xmlns:a16="http://schemas.microsoft.com/office/drawing/2014/main" id="{F6786B46-8A15-A827-370B-34BFA357E005}"/>
              </a:ext>
            </a:extLst>
          </p:cNvPr>
          <p:cNvSpPr>
            <a:spLocks noGrp="1"/>
          </p:cNvSpPr>
          <p:nvPr>
            <p:ph type="sldNum" sz="quarter" idx="4"/>
          </p:nvPr>
        </p:nvSpPr>
        <p:spPr>
          <a:xfrm>
            <a:off x="9121238" y="57232"/>
            <a:ext cx="2743200" cy="234242"/>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B483F801-8E86-4B33-862C-3E1C711AECEF}" type="slidenum">
              <a:rPr lang="en-DK" smtClean="0"/>
              <a:pPr/>
              <a:t>‹#›</a:t>
            </a:fld>
            <a:endParaRPr lang="en-DK"/>
          </a:p>
        </p:txBody>
      </p:sp>
      <p:pic>
        <p:nvPicPr>
          <p:cNvPr id="9" name="Picture 8" descr="Background pattern">
            <a:extLst>
              <a:ext uri="{FF2B5EF4-FFF2-40B4-BE49-F238E27FC236}">
                <a16:creationId xmlns:a16="http://schemas.microsoft.com/office/drawing/2014/main" id="{0FD783B6-D468-578A-447E-E5B8F058C9B5}"/>
              </a:ext>
            </a:extLst>
          </p:cNvPr>
          <p:cNvPicPr/>
          <p:nvPr userDrawn="1"/>
        </p:nvPicPr>
        <p:blipFill>
          <a:blip r:embed="rId36">
            <a:extLst>
              <a:ext uri="{28A0092B-C50C-407E-A947-70E740481C1C}">
                <a14:useLocalDpi xmlns:a14="http://schemas.microsoft.com/office/drawing/2010/main" val="0"/>
              </a:ext>
            </a:extLst>
          </a:blip>
          <a:stretch>
            <a:fillRect/>
          </a:stretch>
        </p:blipFill>
        <p:spPr>
          <a:xfrm>
            <a:off x="306942" y="6312025"/>
            <a:ext cx="647700" cy="432880"/>
          </a:xfrm>
          <a:prstGeom prst="rect">
            <a:avLst/>
          </a:prstGeom>
        </p:spPr>
      </p:pic>
      <p:pic>
        <p:nvPicPr>
          <p:cNvPr id="10" name="Picture 9">
            <a:extLst>
              <a:ext uri="{FF2B5EF4-FFF2-40B4-BE49-F238E27FC236}">
                <a16:creationId xmlns:a16="http://schemas.microsoft.com/office/drawing/2014/main" id="{BBDB28A1-F308-6EEA-2514-0A6E80DB0700}"/>
              </a:ext>
            </a:extLst>
          </p:cNvPr>
          <p:cNvPicPr/>
          <p:nvPr userDrawn="1"/>
        </p:nvPicPr>
        <p:blipFill>
          <a:blip r:embed="rId37"/>
          <a:stretch>
            <a:fillRect/>
          </a:stretch>
        </p:blipFill>
        <p:spPr>
          <a:xfrm>
            <a:off x="1005574" y="6329421"/>
            <a:ext cx="1737511" cy="475529"/>
          </a:xfrm>
          <a:prstGeom prst="rect">
            <a:avLst/>
          </a:prstGeom>
        </p:spPr>
      </p:pic>
      <p:pic>
        <p:nvPicPr>
          <p:cNvPr id="11" name="Graphic 10">
            <a:extLst>
              <a:ext uri="{FF2B5EF4-FFF2-40B4-BE49-F238E27FC236}">
                <a16:creationId xmlns:a16="http://schemas.microsoft.com/office/drawing/2014/main" id="{318EC98C-094A-C2C7-4648-90DD73EC050E}"/>
              </a:ext>
            </a:extLst>
          </p:cNvPr>
          <p:cNvPicPr>
            <a:picLocks noChangeAspect="1"/>
          </p:cNvPicPr>
          <p:nvPr userDrawn="1"/>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2743085" y="6329421"/>
            <a:ext cx="1185716" cy="432880"/>
          </a:xfrm>
          <a:prstGeom prst="rect">
            <a:avLst/>
          </a:prstGeom>
        </p:spPr>
      </p:pic>
      <p:pic>
        <p:nvPicPr>
          <p:cNvPr id="4" name="Picture 3">
            <a:extLst>
              <a:ext uri="{FF2B5EF4-FFF2-40B4-BE49-F238E27FC236}">
                <a16:creationId xmlns:a16="http://schemas.microsoft.com/office/drawing/2014/main" id="{3E6DA37B-9D6B-807A-0B2E-361BAF3E32A9}"/>
              </a:ext>
            </a:extLst>
          </p:cNvPr>
          <p:cNvPicPr/>
          <p:nvPr userDrawn="1"/>
        </p:nvPicPr>
        <p:blipFill>
          <a:blip r:embed="rId40"/>
          <a:stretch>
            <a:fillRect/>
          </a:stretch>
        </p:blipFill>
        <p:spPr>
          <a:xfrm>
            <a:off x="7990528" y="6325554"/>
            <a:ext cx="1042506" cy="432854"/>
          </a:xfrm>
          <a:prstGeom prst="rect">
            <a:avLst/>
          </a:prstGeom>
        </p:spPr>
      </p:pic>
      <p:pic>
        <p:nvPicPr>
          <p:cNvPr id="5" name="Picture 4" descr="A picture containing flower, graphics&#10;&#10;Description automatically generated">
            <a:extLst>
              <a:ext uri="{FF2B5EF4-FFF2-40B4-BE49-F238E27FC236}">
                <a16:creationId xmlns:a16="http://schemas.microsoft.com/office/drawing/2014/main" id="{D86F6017-C87B-4974-2DD0-7FC2E9E67BF3}"/>
              </a:ext>
            </a:extLst>
          </p:cNvPr>
          <p:cNvPicPr>
            <a:picLocks noChangeAspect="1"/>
          </p:cNvPicPr>
          <p:nvPr userDrawn="1"/>
        </p:nvPicPr>
        <p:blipFill>
          <a:blip r:embed="rId41">
            <a:extLst>
              <a:ext uri="{28A0092B-C50C-407E-A947-70E740481C1C}">
                <a14:useLocalDpi xmlns:a14="http://schemas.microsoft.com/office/drawing/2010/main" val="0"/>
              </a:ext>
            </a:extLst>
          </a:blip>
          <a:stretch>
            <a:fillRect/>
          </a:stretch>
        </p:blipFill>
        <p:spPr>
          <a:xfrm>
            <a:off x="9033034" y="6349476"/>
            <a:ext cx="1044696" cy="385009"/>
          </a:xfrm>
          <a:prstGeom prst="rect">
            <a:avLst/>
          </a:prstGeom>
        </p:spPr>
      </p:pic>
      <p:pic>
        <p:nvPicPr>
          <p:cNvPr id="12" name="Picture 11" descr="A black and white logo&#10;&#10;AI-generated content may be incorrect.">
            <a:extLst>
              <a:ext uri="{FF2B5EF4-FFF2-40B4-BE49-F238E27FC236}">
                <a16:creationId xmlns:a16="http://schemas.microsoft.com/office/drawing/2014/main" id="{22961A17-42C2-B9E9-3C15-8857F52B7D37}"/>
              </a:ext>
            </a:extLst>
          </p:cNvPr>
          <p:cNvPicPr>
            <a:picLocks noChangeAspect="1"/>
          </p:cNvPicPr>
          <p:nvPr userDrawn="1"/>
        </p:nvPicPr>
        <p:blipFill>
          <a:blip r:embed="rId42">
            <a:extLst>
              <a:ext uri="{28A0092B-C50C-407E-A947-70E740481C1C}">
                <a14:useLocalDpi xmlns:a14="http://schemas.microsoft.com/office/drawing/2010/main" val="0"/>
              </a:ext>
            </a:extLst>
          </a:blip>
          <a:stretch>
            <a:fillRect/>
          </a:stretch>
        </p:blipFill>
        <p:spPr>
          <a:xfrm>
            <a:off x="10248478" y="6310507"/>
            <a:ext cx="1615960" cy="423978"/>
          </a:xfrm>
          <a:prstGeom prst="rect">
            <a:avLst/>
          </a:prstGeom>
        </p:spPr>
      </p:pic>
    </p:spTree>
    <p:extLst>
      <p:ext uri="{BB962C8B-B14F-4D97-AF65-F5344CB8AC3E}">
        <p14:creationId xmlns:p14="http://schemas.microsoft.com/office/powerpoint/2010/main" val="331204853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84" r:id="rId3"/>
    <p:sldLayoutId id="2147483662" r:id="rId4"/>
    <p:sldLayoutId id="2147483650" r:id="rId5"/>
    <p:sldLayoutId id="2147483663" r:id="rId6"/>
    <p:sldLayoutId id="2147483687" r:id="rId7"/>
    <p:sldLayoutId id="2147483688" r:id="rId8"/>
    <p:sldLayoutId id="2147483667" r:id="rId9"/>
    <p:sldLayoutId id="2147483689" r:id="rId10"/>
    <p:sldLayoutId id="2147483690" r:id="rId11"/>
    <p:sldLayoutId id="2147483676" r:id="rId12"/>
    <p:sldLayoutId id="2147483691" r:id="rId13"/>
    <p:sldLayoutId id="2147483692" r:id="rId14"/>
    <p:sldLayoutId id="2147483668" r:id="rId15"/>
    <p:sldLayoutId id="2147483693" r:id="rId16"/>
    <p:sldLayoutId id="2147483670" r:id="rId17"/>
    <p:sldLayoutId id="2147483655" r:id="rId18"/>
    <p:sldLayoutId id="2147483671" r:id="rId19"/>
    <p:sldLayoutId id="2147483682" r:id="rId20"/>
    <p:sldLayoutId id="2147483699" r:id="rId21"/>
    <p:sldLayoutId id="2147483700" r:id="rId22"/>
    <p:sldLayoutId id="2147483701" r:id="rId23"/>
    <p:sldLayoutId id="2147483702" r:id="rId24"/>
    <p:sldLayoutId id="2147483703" r:id="rId25"/>
    <p:sldLayoutId id="2147483704" r:id="rId26"/>
    <p:sldLayoutId id="2147483705" r:id="rId27"/>
    <p:sldLayoutId id="2147483679" r:id="rId28"/>
    <p:sldLayoutId id="2147483680" r:id="rId29"/>
    <p:sldLayoutId id="2147483681" r:id="rId30"/>
    <p:sldLayoutId id="2147483706" r:id="rId31"/>
    <p:sldLayoutId id="2147483708" r:id="rId32"/>
    <p:sldLayoutId id="2147483707" r:id="rId33"/>
    <p:sldLayoutId id="2147483709" r:id="rId34"/>
  </p:sldLayoutIdLst>
  <p:hf hdr="0" ftr="0" dt="0"/>
  <p:txStyles>
    <p:titleStyle>
      <a:lvl1pPr algn="l" defTabSz="914400" rtl="0" eaLnBrk="1" latinLnBrk="0" hangingPunct="1">
        <a:lnSpc>
          <a:spcPct val="90000"/>
        </a:lnSpc>
        <a:spcBef>
          <a:spcPct val="0"/>
        </a:spcBef>
        <a:buNone/>
        <a:defRPr sz="3200" kern="1200">
          <a:solidFill>
            <a:srgbClr val="004494"/>
          </a:solidFill>
          <a:latin typeface="Arial Black" panose="020B0A0402010209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49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00449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49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00449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49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33.png"/><Relationship Id="rId4" Type="http://schemas.openxmlformats.org/officeDocument/2006/relationships/image" Target="../media/image32.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5" Type="http://schemas.openxmlformats.org/officeDocument/2006/relationships/image" Target="../media/image42.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44.jpg"/><Relationship Id="rId5" Type="http://schemas.openxmlformats.org/officeDocument/2006/relationships/image" Target="../media/image42.pn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45.jpg"/><Relationship Id="rId5" Type="http://schemas.openxmlformats.org/officeDocument/2006/relationships/image" Target="../media/image42.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5" Type="http://schemas.openxmlformats.org/officeDocument/2006/relationships/image" Target="../media/image46.jp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32.png"/><Relationship Id="rId7" Type="http://schemas.openxmlformats.org/officeDocument/2006/relationships/image" Target="../media/image39.png"/><Relationship Id="rId2"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47.png"/><Relationship Id="rId5" Type="http://schemas.openxmlformats.org/officeDocument/2006/relationships/image" Target="../media/image42.png"/><Relationship Id="rId4" Type="http://schemas.openxmlformats.org/officeDocument/2006/relationships/image" Target="../media/image33.png"/><Relationship Id="rId9" Type="http://schemas.openxmlformats.org/officeDocument/2006/relationships/image" Target="../media/image49.jpg"/></Relationships>
</file>

<file path=ppt/slides/_rels/slide15.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32.png"/><Relationship Id="rId7" Type="http://schemas.openxmlformats.org/officeDocument/2006/relationships/image" Target="../media/image40.png"/><Relationship Id="rId2"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50.png"/><Relationship Id="rId5" Type="http://schemas.openxmlformats.org/officeDocument/2006/relationships/image" Target="../media/image42.png"/><Relationship Id="rId4" Type="http://schemas.openxmlformats.org/officeDocument/2006/relationships/image" Target="../media/image33.png"/><Relationship Id="rId9" Type="http://schemas.openxmlformats.org/officeDocument/2006/relationships/image" Target="../media/image49.jpg"/></Relationships>
</file>

<file path=ppt/slides/_rels/slide1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2.png"/><Relationship Id="rId7" Type="http://schemas.openxmlformats.org/officeDocument/2006/relationships/image" Target="../media/image52.jpg"/><Relationship Id="rId2"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41.png"/><Relationship Id="rId5" Type="http://schemas.openxmlformats.org/officeDocument/2006/relationships/image" Target="../media/image42.png"/><Relationship Id="rId4" Type="http://schemas.openxmlformats.org/officeDocument/2006/relationships/image" Target="../media/image33.png"/><Relationship Id="rId9" Type="http://schemas.openxmlformats.org/officeDocument/2006/relationships/image" Target="../media/image49.jp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8.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1.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1.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 Id="rId5" Type="http://schemas.openxmlformats.org/officeDocument/2006/relationships/image" Target="../media/image34.png"/><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 Id="rId5" Type="http://schemas.openxmlformats.org/officeDocument/2006/relationships/image" Target="../media/image35.png"/><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gif"/><Relationship Id="rId1" Type="http://schemas.openxmlformats.org/officeDocument/2006/relationships/slideLayout" Target="../slideLayouts/slideLayout14.xml"/><Relationship Id="rId5" Type="http://schemas.openxmlformats.org/officeDocument/2006/relationships/image" Target="../media/image33.pn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38.jpg"/><Relationship Id="rId5" Type="http://schemas.openxmlformats.org/officeDocument/2006/relationships/image" Target="../media/image37.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8.xml"/><Relationship Id="rId6" Type="http://schemas.openxmlformats.org/officeDocument/2006/relationships/image" Target="../media/image40.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43.jpg"/><Relationship Id="rId5" Type="http://schemas.openxmlformats.org/officeDocument/2006/relationships/image" Target="../media/image42.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31FEA1F7-94B4-4F19-9637-61EEB7EE3D1F}"/>
              </a:ext>
            </a:extLst>
          </p:cNvPr>
          <p:cNvSpPr>
            <a:spLocks noGrp="1"/>
          </p:cNvSpPr>
          <p:nvPr>
            <p:ph type="subTitle" idx="13"/>
          </p:nvPr>
        </p:nvSpPr>
        <p:spPr/>
        <p:txBody>
          <a:bodyPr vert="horz" lIns="91440" tIns="45720" rIns="91440" bIns="45720" rtlCol="0" anchor="t">
            <a:normAutofit fontScale="62500" lnSpcReduction="20000"/>
          </a:bodyPr>
          <a:lstStyle/>
          <a:p>
            <a:r>
              <a:rPr lang="en-US" noProof="0" dirty="0"/>
              <a:t>Online</a:t>
            </a:r>
            <a:r>
              <a:rPr lang="et-EE" noProof="0" dirty="0"/>
              <a:t> </a:t>
            </a:r>
            <a:r>
              <a:rPr lang="et-EE" noProof="0" dirty="0" err="1"/>
              <a:t>Workshop</a:t>
            </a:r>
            <a:r>
              <a:rPr lang="et-EE" noProof="0" dirty="0"/>
              <a:t> on </a:t>
            </a:r>
            <a:r>
              <a:rPr lang="et-EE" noProof="0" dirty="0" err="1"/>
              <a:t>Urban</a:t>
            </a:r>
            <a:r>
              <a:rPr lang="et-EE" noProof="0" dirty="0"/>
              <a:t> Green Space and </a:t>
            </a:r>
            <a:r>
              <a:rPr lang="et-EE" noProof="0" dirty="0" err="1"/>
              <a:t>Heat</a:t>
            </a:r>
            <a:r>
              <a:rPr lang="et-EE" noProof="0" dirty="0"/>
              <a:t> Island Monitoring</a:t>
            </a:r>
            <a:endParaRPr lang="en-US" noProof="0" dirty="0"/>
          </a:p>
        </p:txBody>
      </p:sp>
      <p:sp>
        <p:nvSpPr>
          <p:cNvPr id="8" name="Text Placeholder 7">
            <a:extLst>
              <a:ext uri="{FF2B5EF4-FFF2-40B4-BE49-F238E27FC236}">
                <a16:creationId xmlns:a16="http://schemas.microsoft.com/office/drawing/2014/main" id="{B1D6296C-D92E-D78E-DAA3-332C6A540967}"/>
              </a:ext>
            </a:extLst>
          </p:cNvPr>
          <p:cNvSpPr>
            <a:spLocks noGrp="1"/>
          </p:cNvSpPr>
          <p:nvPr>
            <p:ph type="body" sz="quarter" idx="14"/>
          </p:nvPr>
        </p:nvSpPr>
        <p:spPr/>
        <p:txBody>
          <a:bodyPr vert="horz" lIns="91440" tIns="45720" rIns="91440" bIns="45720" rtlCol="0" anchor="t">
            <a:normAutofit/>
          </a:bodyPr>
          <a:lstStyle/>
          <a:p>
            <a:r>
              <a:rPr lang="en-US" noProof="0" dirty="0">
                <a:latin typeface="Arial"/>
                <a:cs typeface="Arial"/>
              </a:rPr>
              <a:t>Kairi Vint (Estonian Environment Agency)</a:t>
            </a:r>
          </a:p>
        </p:txBody>
      </p:sp>
      <p:sp>
        <p:nvSpPr>
          <p:cNvPr id="9" name="Text Placeholder 8">
            <a:extLst>
              <a:ext uri="{FF2B5EF4-FFF2-40B4-BE49-F238E27FC236}">
                <a16:creationId xmlns:a16="http://schemas.microsoft.com/office/drawing/2014/main" id="{81A8EA0D-AE14-9EFB-C491-A8419937AAC9}"/>
              </a:ext>
            </a:extLst>
          </p:cNvPr>
          <p:cNvSpPr>
            <a:spLocks noGrp="1"/>
          </p:cNvSpPr>
          <p:nvPr>
            <p:ph type="body" sz="quarter" idx="15"/>
          </p:nvPr>
        </p:nvSpPr>
        <p:spPr/>
        <p:txBody>
          <a:bodyPr/>
          <a:lstStyle/>
          <a:p>
            <a:r>
              <a:rPr lang="et-EE" noProof="0" dirty="0" err="1"/>
              <a:t>April</a:t>
            </a:r>
            <a:r>
              <a:rPr lang="en-US" noProof="0" dirty="0"/>
              <a:t> 1</a:t>
            </a:r>
            <a:r>
              <a:rPr lang="et-EE" noProof="0" dirty="0"/>
              <a:t>7</a:t>
            </a:r>
            <a:r>
              <a:rPr lang="en-US" noProof="0" dirty="0"/>
              <a:t>, 202</a:t>
            </a:r>
            <a:r>
              <a:rPr lang="et-EE" noProof="0" dirty="0"/>
              <a:t>6</a:t>
            </a:r>
            <a:endParaRPr lang="en-US" noProof="0" dirty="0"/>
          </a:p>
        </p:txBody>
      </p:sp>
      <p:sp>
        <p:nvSpPr>
          <p:cNvPr id="10" name="Text Placeholder 9">
            <a:extLst>
              <a:ext uri="{FF2B5EF4-FFF2-40B4-BE49-F238E27FC236}">
                <a16:creationId xmlns:a16="http://schemas.microsoft.com/office/drawing/2014/main" id="{3618ACAB-FF55-5C2B-8743-6AADAEF41402}"/>
              </a:ext>
            </a:extLst>
          </p:cNvPr>
          <p:cNvSpPr>
            <a:spLocks noGrp="1"/>
          </p:cNvSpPr>
          <p:nvPr>
            <p:ph type="body" sz="quarter" idx="16"/>
          </p:nvPr>
        </p:nvSpPr>
        <p:spPr>
          <a:xfrm>
            <a:off x="3414639" y="749988"/>
            <a:ext cx="6195965" cy="1811234"/>
          </a:xfrm>
        </p:spPr>
        <p:txBody>
          <a:bodyPr/>
          <a:lstStyle/>
          <a:p>
            <a:r>
              <a:rPr lang="et-EE" noProof="0" dirty="0" err="1"/>
              <a:t>Urban</a:t>
            </a:r>
            <a:r>
              <a:rPr lang="et-EE" noProof="0" dirty="0"/>
              <a:t> </a:t>
            </a:r>
            <a:r>
              <a:rPr lang="et-EE" noProof="0" dirty="0" err="1"/>
              <a:t>cooling</a:t>
            </a:r>
            <a:r>
              <a:rPr lang="et-EE" noProof="0" dirty="0"/>
              <a:t> </a:t>
            </a:r>
            <a:r>
              <a:rPr lang="et-EE" noProof="0" dirty="0" err="1"/>
              <a:t>from</a:t>
            </a:r>
            <a:r>
              <a:rPr lang="et-EE" noProof="0" dirty="0"/>
              <a:t> Copernicus </a:t>
            </a:r>
            <a:r>
              <a:rPr lang="et-EE" noProof="0" dirty="0" err="1"/>
              <a:t>tree</a:t>
            </a:r>
            <a:r>
              <a:rPr lang="et-EE" noProof="0" dirty="0"/>
              <a:t> </a:t>
            </a:r>
            <a:r>
              <a:rPr lang="et-EE" noProof="0" dirty="0" err="1"/>
              <a:t>cover</a:t>
            </a:r>
            <a:r>
              <a:rPr lang="et-EE" noProof="0" dirty="0"/>
              <a:t> </a:t>
            </a:r>
            <a:r>
              <a:rPr lang="et-EE" noProof="0" dirty="0" err="1"/>
              <a:t>density</a:t>
            </a:r>
            <a:r>
              <a:rPr lang="et-EE" noProof="0" dirty="0"/>
              <a:t> in Estonia</a:t>
            </a:r>
            <a:endParaRPr lang="en-US" noProof="0" dirty="0"/>
          </a:p>
        </p:txBody>
      </p:sp>
      <p:pic>
        <p:nvPicPr>
          <p:cNvPr id="5" name="Pilt 4" descr="Pilt, millel on kujutatud kunst, kuvatõmmis, Graafika, lumehelves&#10;&#10;Tehisintellekti genereeritud sisu ei pruugi olla õige.">
            <a:extLst>
              <a:ext uri="{FF2B5EF4-FFF2-40B4-BE49-F238E27FC236}">
                <a16:creationId xmlns:a16="http://schemas.microsoft.com/office/drawing/2014/main" id="{51A7E160-A1E9-8B83-6676-E04856A0CB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1731" y="5332804"/>
            <a:ext cx="2624269" cy="1049707"/>
          </a:xfrm>
          <a:prstGeom prst="rect">
            <a:avLst/>
          </a:prstGeom>
        </p:spPr>
      </p:pic>
      <p:pic>
        <p:nvPicPr>
          <p:cNvPr id="12" name="Pilt 11" descr="Pilt, millel on kujutatud must, pimedus&#10;&#10;Tehisintellekti genereeritud sisu ei pruugi olla õige.">
            <a:extLst>
              <a:ext uri="{FF2B5EF4-FFF2-40B4-BE49-F238E27FC236}">
                <a16:creationId xmlns:a16="http://schemas.microsoft.com/office/drawing/2014/main" id="{1E46DC53-AFCE-AD88-60FB-785AC68B25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44859" y="5453489"/>
            <a:ext cx="1946344" cy="654523"/>
          </a:xfrm>
          <a:prstGeom prst="rect">
            <a:avLst/>
          </a:prstGeom>
        </p:spPr>
      </p:pic>
      <p:pic>
        <p:nvPicPr>
          <p:cNvPr id="3" name="Pilt 2" descr="Pilt, millel on kujutatud Font, Graafika, logo, kuvatõmmis&#10;&#10;Tehisintellekti genereeritud sisu ei pruugi olla õige.">
            <a:extLst>
              <a:ext uri="{FF2B5EF4-FFF2-40B4-BE49-F238E27FC236}">
                <a16:creationId xmlns:a16="http://schemas.microsoft.com/office/drawing/2014/main" id="{96247D76-57EC-6CBD-25C0-F1D65C9623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0796" y="5453489"/>
            <a:ext cx="2621285" cy="862586"/>
          </a:xfrm>
          <a:prstGeom prst="rect">
            <a:avLst/>
          </a:prstGeom>
        </p:spPr>
      </p:pic>
    </p:spTree>
    <p:extLst>
      <p:ext uri="{BB962C8B-B14F-4D97-AF65-F5344CB8AC3E}">
        <p14:creationId xmlns:p14="http://schemas.microsoft.com/office/powerpoint/2010/main" val="266874480"/>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5A3E0-00B8-25A0-13D2-AC079987C46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075F2CF-6BC4-F1F1-90D2-83EDD8ED9D23}"/>
              </a:ext>
            </a:extLst>
          </p:cNvPr>
          <p:cNvSpPr>
            <a:spLocks noGrp="1"/>
          </p:cNvSpPr>
          <p:nvPr>
            <p:ph type="sldNum" sz="quarter" idx="12"/>
          </p:nvPr>
        </p:nvSpPr>
        <p:spPr/>
        <p:txBody>
          <a:bodyPr/>
          <a:lstStyle/>
          <a:p>
            <a:fld id="{B483F801-8E86-4B33-862C-3E1C711AECEF}" type="slidenum">
              <a:rPr lang="en-US" noProof="0" smtClean="0"/>
              <a:t>10</a:t>
            </a:fld>
            <a:endParaRPr lang="en-US" noProof="0" dirty="0"/>
          </a:p>
        </p:txBody>
      </p:sp>
      <p:sp>
        <p:nvSpPr>
          <p:cNvPr id="7" name="Text Placeholder 6">
            <a:extLst>
              <a:ext uri="{FF2B5EF4-FFF2-40B4-BE49-F238E27FC236}">
                <a16:creationId xmlns:a16="http://schemas.microsoft.com/office/drawing/2014/main" id="{816A8EFE-90DE-D17F-C4C3-2C82C9709695}"/>
              </a:ext>
            </a:extLst>
          </p:cNvPr>
          <p:cNvSpPr>
            <a:spLocks noGrp="1"/>
          </p:cNvSpPr>
          <p:nvPr>
            <p:ph type="body" sz="quarter" idx="13"/>
          </p:nvPr>
        </p:nvSpPr>
        <p:spPr/>
        <p:txBody>
          <a:bodyPr/>
          <a:lstStyle/>
          <a:p>
            <a:r>
              <a:rPr lang="en-US" noProof="0" dirty="0"/>
              <a:t>Datasets for cooling effect calculation:</a:t>
            </a:r>
          </a:p>
          <a:p>
            <a:endParaRPr lang="en-US" noProof="0" dirty="0"/>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EE59FD72-E54C-DB32-B923-EB223E5E25F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964452" y="6177073"/>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3EDC38A7-2D1B-2410-028D-8A5DB47CA85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61847" y="6331420"/>
            <a:ext cx="1243187" cy="418063"/>
          </a:xfrm>
          <a:prstGeom prst="rect">
            <a:avLst/>
          </a:prstGeom>
        </p:spPr>
      </p:pic>
      <p:pic>
        <p:nvPicPr>
          <p:cNvPr id="9" name="Sisu kohatäide 8" descr="Pilt, millel on kujutatud Font, Graafika, logo, kuvatõmmis&#10;&#10;Tehisintellekti genereeritud sisu ei pruugi olla õige.">
            <a:extLst>
              <a:ext uri="{FF2B5EF4-FFF2-40B4-BE49-F238E27FC236}">
                <a16:creationId xmlns:a16="http://schemas.microsoft.com/office/drawing/2014/main" id="{A37960B6-8B01-8AB6-0F60-A2B82647C799}"/>
              </a:ext>
            </a:extLst>
          </p:cNvPr>
          <p:cNvPicPr>
            <a:picLocks noGrp="1" noRot="1" noChangeAspect="1" noMove="1" noResize="1" noEditPoints="1" noAdjustHandles="1" noChangeArrowheads="1" noChangeShapeType="1" noCrop="1"/>
          </p:cNvPicPr>
          <p:nvPr>
            <p:ph sz="half" idx="1"/>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10" name="Pilt 9">
            <a:extLst>
              <a:ext uri="{FF2B5EF4-FFF2-40B4-BE49-F238E27FC236}">
                <a16:creationId xmlns:a16="http://schemas.microsoft.com/office/drawing/2014/main" id="{ABB1E9D8-F9DB-5837-EA7A-CDDDCF21269D}"/>
              </a:ext>
            </a:extLst>
          </p:cNvPr>
          <p:cNvPicPr>
            <a:picLocks noChangeAspect="1"/>
          </p:cNvPicPr>
          <p:nvPr/>
        </p:nvPicPr>
        <p:blipFill>
          <a:blip r:embed="rId5"/>
          <a:stretch>
            <a:fillRect/>
          </a:stretch>
        </p:blipFill>
        <p:spPr>
          <a:xfrm>
            <a:off x="1339913" y="1252746"/>
            <a:ext cx="3389670" cy="4749196"/>
          </a:xfrm>
          <a:prstGeom prst="rect">
            <a:avLst/>
          </a:prstGeom>
        </p:spPr>
      </p:pic>
      <p:sp>
        <p:nvSpPr>
          <p:cNvPr id="5" name="Content Placeholder 5">
            <a:extLst>
              <a:ext uri="{FF2B5EF4-FFF2-40B4-BE49-F238E27FC236}">
                <a16:creationId xmlns:a16="http://schemas.microsoft.com/office/drawing/2014/main" id="{5408F237-C46C-FE29-F7F9-631A0FBA437A}"/>
              </a:ext>
            </a:extLst>
          </p:cNvPr>
          <p:cNvSpPr txBox="1">
            <a:spLocks/>
          </p:cNvSpPr>
          <p:nvPr/>
        </p:nvSpPr>
        <p:spPr>
          <a:xfrm>
            <a:off x="1199693" y="1405476"/>
            <a:ext cx="10480773" cy="45964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49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00449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49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00449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49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sz="2200" b="1" noProof="0" dirty="0"/>
              <a:t>Tree Cover Density % (TCD) </a:t>
            </a:r>
            <a:r>
              <a:rPr lang="en-US" sz="2200" noProof="0" dirty="0"/>
              <a:t>– data from Copernicus Land Monitoring Service (CLMS) (2018)</a:t>
            </a:r>
          </a:p>
          <a:p>
            <a:pPr marL="514350" indent="-514350">
              <a:buFont typeface="+mj-lt"/>
              <a:buAutoNum type="arabicPeriod"/>
            </a:pPr>
            <a:r>
              <a:rPr lang="en-US" sz="2200" b="1" noProof="0" dirty="0"/>
              <a:t>Land Surface Temperature (LST) – </a:t>
            </a:r>
            <a:r>
              <a:rPr lang="et-EE" sz="2200" noProof="0" dirty="0" err="1"/>
              <a:t>Landsat</a:t>
            </a:r>
            <a:r>
              <a:rPr lang="et-EE" sz="2200" noProof="0" dirty="0"/>
              <a:t> 8 and 9</a:t>
            </a:r>
            <a:endParaRPr lang="en-US" sz="2200" noProof="0" dirty="0"/>
          </a:p>
          <a:p>
            <a:pPr marL="514350" indent="-514350">
              <a:buFont typeface="+mj-lt"/>
              <a:buAutoNum type="arabicPeriod"/>
            </a:pPr>
            <a:r>
              <a:rPr lang="en-US" sz="2200" b="1" noProof="0" dirty="0"/>
              <a:t>Evapotranspiration (ET) </a:t>
            </a:r>
            <a:r>
              <a:rPr lang="en-US" sz="2200" noProof="0" dirty="0"/>
              <a:t>– dataset from product „</a:t>
            </a:r>
            <a:r>
              <a:rPr lang="en-US" sz="2200" i="1" noProof="0" dirty="0"/>
              <a:t>PML_V2 0.1.8: Coupled Evapotranspiration and Gross Primary Product (GPP)“ of Google Earth Engine </a:t>
            </a:r>
            <a:r>
              <a:rPr lang="en-US" sz="2200" noProof="0" dirty="0"/>
              <a:t>Data Catalog (2022, 2023)</a:t>
            </a:r>
          </a:p>
          <a:p>
            <a:pPr marL="514350" lvl="0" indent="-514350">
              <a:buFont typeface="+mj-lt"/>
              <a:buAutoNum type="arabicPeriod"/>
            </a:pPr>
            <a:r>
              <a:rPr lang="en-US" sz="2200" b="1" noProof="0" dirty="0"/>
              <a:t>Ecosystems map </a:t>
            </a:r>
            <a:r>
              <a:rPr lang="en-US" sz="2200" noProof="0" dirty="0"/>
              <a:t>– dataset from Statistics Estonia, which shows territorial distribution of different ecosystem types.</a:t>
            </a:r>
          </a:p>
          <a:p>
            <a:pPr marL="514350" lvl="0" indent="-514350">
              <a:buFont typeface="+mj-lt"/>
              <a:buAutoNum type="arabicPeriod"/>
            </a:pPr>
            <a:r>
              <a:rPr lang="en-US" sz="2200" b="1" noProof="0" dirty="0"/>
              <a:t>Maps of administrative units </a:t>
            </a:r>
            <a:r>
              <a:rPr lang="en-US" sz="2200" noProof="0" dirty="0"/>
              <a:t>–  datasets of municipality and settlement boundaries from the Estonian Land and Spatial Development Board</a:t>
            </a:r>
          </a:p>
        </p:txBody>
      </p:sp>
    </p:spTree>
    <p:extLst>
      <p:ext uri="{BB962C8B-B14F-4D97-AF65-F5344CB8AC3E}">
        <p14:creationId xmlns:p14="http://schemas.microsoft.com/office/powerpoint/2010/main" val="605511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4CBE3-8393-D3EF-7936-8D0B7C9ED58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D875FD-8912-235F-066A-0601926DD26D}"/>
              </a:ext>
            </a:extLst>
          </p:cNvPr>
          <p:cNvSpPr>
            <a:spLocks noGrp="1"/>
          </p:cNvSpPr>
          <p:nvPr>
            <p:ph type="sldNum" sz="quarter" idx="12"/>
          </p:nvPr>
        </p:nvSpPr>
        <p:spPr/>
        <p:txBody>
          <a:bodyPr/>
          <a:lstStyle/>
          <a:p>
            <a:fld id="{B483F801-8E86-4B33-862C-3E1C711AECEF}" type="slidenum">
              <a:rPr lang="en-US" noProof="0" smtClean="0"/>
              <a:t>11</a:t>
            </a:fld>
            <a:endParaRPr lang="en-US" noProof="0" dirty="0"/>
          </a:p>
        </p:txBody>
      </p:sp>
      <p:sp>
        <p:nvSpPr>
          <p:cNvPr id="7" name="Text Placeholder 6">
            <a:extLst>
              <a:ext uri="{FF2B5EF4-FFF2-40B4-BE49-F238E27FC236}">
                <a16:creationId xmlns:a16="http://schemas.microsoft.com/office/drawing/2014/main" id="{AB5DBEB6-E28A-CA58-C939-9FF119B0C140}"/>
              </a:ext>
            </a:extLst>
          </p:cNvPr>
          <p:cNvSpPr>
            <a:spLocks noGrp="1"/>
          </p:cNvSpPr>
          <p:nvPr>
            <p:ph type="body" sz="quarter" idx="13"/>
          </p:nvPr>
        </p:nvSpPr>
        <p:spPr/>
        <p:txBody>
          <a:bodyPr/>
          <a:lstStyle/>
          <a:p>
            <a:r>
              <a:rPr lang="en-US" noProof="0" dirty="0"/>
              <a:t>Method</a:t>
            </a:r>
          </a:p>
          <a:p>
            <a:endParaRPr lang="en-US" noProof="0" dirty="0"/>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9D2E4C08-39EE-2F29-1140-90DE839A2D0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964452" y="6177073"/>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EA2266F3-D1ED-7B5D-9CBF-66B7092C7C7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61847" y="6331420"/>
            <a:ext cx="1243187" cy="418063"/>
          </a:xfrm>
          <a:prstGeom prst="rect">
            <a:avLst/>
          </a:prstGeom>
        </p:spPr>
      </p:pic>
      <p:pic>
        <p:nvPicPr>
          <p:cNvPr id="9" name="Sisu kohatäide 8" descr="Pilt, millel on kujutatud Font, Graafika, logo, kuvatõmmis&#10;&#10;Tehisintellekti genereeritud sisu ei pruugi olla õige.">
            <a:extLst>
              <a:ext uri="{FF2B5EF4-FFF2-40B4-BE49-F238E27FC236}">
                <a16:creationId xmlns:a16="http://schemas.microsoft.com/office/drawing/2014/main" id="{2584C9EC-91DB-8A35-812E-01B9B2959D73}"/>
              </a:ext>
            </a:extLst>
          </p:cNvPr>
          <p:cNvPicPr>
            <a:picLocks noGrp="1" noRot="1" noChangeAspect="1" noMove="1" noResize="1" noEditPoints="1" noAdjustHandles="1" noChangeArrowheads="1" noChangeShapeType="1" noCrop="1"/>
          </p:cNvPicPr>
          <p:nvPr>
            <p:ph sz="half" idx="1"/>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10" name="Pilt 9">
            <a:extLst>
              <a:ext uri="{FF2B5EF4-FFF2-40B4-BE49-F238E27FC236}">
                <a16:creationId xmlns:a16="http://schemas.microsoft.com/office/drawing/2014/main" id="{22AC9049-8912-23C3-9D2F-2727B8EBBD67}"/>
              </a:ext>
            </a:extLst>
          </p:cNvPr>
          <p:cNvPicPr>
            <a:picLocks noChangeAspect="1"/>
          </p:cNvPicPr>
          <p:nvPr/>
        </p:nvPicPr>
        <p:blipFill>
          <a:blip r:embed="rId5"/>
          <a:stretch>
            <a:fillRect/>
          </a:stretch>
        </p:blipFill>
        <p:spPr>
          <a:xfrm>
            <a:off x="1339913" y="1252746"/>
            <a:ext cx="3389670" cy="4749196"/>
          </a:xfrm>
          <a:prstGeom prst="rect">
            <a:avLst/>
          </a:prstGeom>
        </p:spPr>
      </p:pic>
      <p:sp>
        <p:nvSpPr>
          <p:cNvPr id="14" name="TextBox 13">
            <a:extLst>
              <a:ext uri="{FF2B5EF4-FFF2-40B4-BE49-F238E27FC236}">
                <a16:creationId xmlns:a16="http://schemas.microsoft.com/office/drawing/2014/main" id="{5A79F8E6-67EB-A0A2-B2CE-AF8D64731AA6}"/>
              </a:ext>
            </a:extLst>
          </p:cNvPr>
          <p:cNvSpPr txBox="1"/>
          <p:nvPr/>
        </p:nvSpPr>
        <p:spPr>
          <a:xfrm>
            <a:off x="914235" y="1411763"/>
            <a:ext cx="4864889" cy="4493538"/>
          </a:xfrm>
          <a:prstGeom prst="rect">
            <a:avLst/>
          </a:prstGeom>
          <a:noFill/>
        </p:spPr>
        <p:txBody>
          <a:bodyPr wrap="square">
            <a:spAutoFit/>
          </a:bodyPr>
          <a:lstStyle/>
          <a:p>
            <a:pPr marL="342900" indent="-342900">
              <a:buFont typeface="Arial" panose="020B0604020202020204" pitchFamily="34" charset="0"/>
              <a:buChar char="•"/>
            </a:pPr>
            <a:r>
              <a:rPr lang="en-US" sz="2200" noProof="0" dirty="0">
                <a:solidFill>
                  <a:srgbClr val="004494"/>
                </a:solidFill>
                <a:latin typeface="Arial "/>
              </a:rPr>
              <a:t>It is crucial to bring all datasets to the same spatial coverage and resolution 30 meters</a:t>
            </a:r>
          </a:p>
          <a:p>
            <a:pPr marL="342900" indent="-342900">
              <a:buFont typeface="Arial" panose="020B0604020202020204" pitchFamily="34" charset="0"/>
              <a:buChar char="•"/>
            </a:pPr>
            <a:r>
              <a:rPr lang="en-US" sz="2200" noProof="0" dirty="0">
                <a:solidFill>
                  <a:srgbClr val="004494"/>
                </a:solidFill>
                <a:latin typeface="Arial "/>
              </a:rPr>
              <a:t>The calculations of vegetation cooling effect was calculated using linear regression models</a:t>
            </a:r>
          </a:p>
          <a:p>
            <a:pPr marL="342900" indent="-342900">
              <a:buFont typeface="Arial" panose="020B0604020202020204" pitchFamily="34" charset="0"/>
              <a:buChar char="•"/>
            </a:pPr>
            <a:r>
              <a:rPr lang="en-US" sz="2200" noProof="0" dirty="0">
                <a:solidFill>
                  <a:srgbClr val="004494"/>
                </a:solidFill>
                <a:latin typeface="Arial "/>
              </a:rPr>
              <a:t>The programs are designed to work in Linux environment</a:t>
            </a:r>
          </a:p>
          <a:p>
            <a:pPr marL="342900" indent="-342900">
              <a:buFont typeface="Arial" panose="020B0604020202020204" pitchFamily="34" charset="0"/>
              <a:buChar char="•"/>
            </a:pPr>
            <a:r>
              <a:rPr lang="en-US" sz="2200" noProof="0" dirty="0">
                <a:solidFill>
                  <a:srgbClr val="004494"/>
                </a:solidFill>
                <a:latin typeface="Arial "/>
              </a:rPr>
              <a:t>Python version 3.7.12 was used</a:t>
            </a:r>
          </a:p>
          <a:p>
            <a:pPr marL="342900" indent="-342900">
              <a:buFont typeface="Arial" panose="020B0604020202020204" pitchFamily="34" charset="0"/>
              <a:buChar char="•"/>
            </a:pPr>
            <a:endParaRPr lang="en-US" sz="2200" noProof="0" dirty="0">
              <a:solidFill>
                <a:srgbClr val="004494"/>
              </a:solidFill>
              <a:latin typeface="Arial "/>
            </a:endParaRPr>
          </a:p>
          <a:p>
            <a:pPr marL="342900" indent="-342900">
              <a:buFont typeface="Arial" panose="020B0604020202020204" pitchFamily="34" charset="0"/>
              <a:buChar char="•"/>
            </a:pPr>
            <a:endParaRPr lang="en-US" sz="2200" noProof="0" dirty="0">
              <a:solidFill>
                <a:srgbClr val="004494"/>
              </a:solidFill>
              <a:latin typeface="Arial "/>
            </a:endParaRPr>
          </a:p>
          <a:p>
            <a:pPr marL="342900" indent="-342900">
              <a:buFont typeface="Arial" panose="020B0604020202020204" pitchFamily="34" charset="0"/>
              <a:buChar char="•"/>
            </a:pPr>
            <a:endParaRPr lang="en-US" sz="2200" noProof="0" dirty="0">
              <a:solidFill>
                <a:srgbClr val="004494"/>
              </a:solidFill>
              <a:latin typeface="Arial "/>
            </a:endParaRPr>
          </a:p>
          <a:p>
            <a:pPr marL="342900" indent="-342900">
              <a:buFont typeface="Arial" panose="020B0604020202020204" pitchFamily="34" charset="0"/>
              <a:buChar char="•"/>
            </a:pPr>
            <a:endParaRPr lang="en-US" sz="2200" noProof="0" dirty="0">
              <a:solidFill>
                <a:srgbClr val="004494"/>
              </a:solidFill>
              <a:latin typeface="Arial "/>
            </a:endParaRPr>
          </a:p>
        </p:txBody>
      </p:sp>
      <p:pic>
        <p:nvPicPr>
          <p:cNvPr id="16" name="Pilt 15" descr="Pilt, millel on kujutatud tekst, kuvatõmmis, disain&#10;&#10;Tehisintellekti genereeritud sisu ei pruugi olla õige.">
            <a:extLst>
              <a:ext uri="{FF2B5EF4-FFF2-40B4-BE49-F238E27FC236}">
                <a16:creationId xmlns:a16="http://schemas.microsoft.com/office/drawing/2014/main" id="{9C30BBBF-5B90-0C48-A6BE-26FED88610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9963" y="1328326"/>
            <a:ext cx="5659635" cy="4925774"/>
          </a:xfrm>
          <a:prstGeom prst="rect">
            <a:avLst/>
          </a:prstGeom>
          <a:ln>
            <a:noFill/>
          </a:ln>
        </p:spPr>
      </p:pic>
      <p:sp>
        <p:nvSpPr>
          <p:cNvPr id="17" name="TextBox 16">
            <a:extLst>
              <a:ext uri="{FF2B5EF4-FFF2-40B4-BE49-F238E27FC236}">
                <a16:creationId xmlns:a16="http://schemas.microsoft.com/office/drawing/2014/main" id="{3549E554-CA88-A0D5-805D-B407E405F10C}"/>
              </a:ext>
            </a:extLst>
          </p:cNvPr>
          <p:cNvSpPr txBox="1"/>
          <p:nvPr/>
        </p:nvSpPr>
        <p:spPr>
          <a:xfrm>
            <a:off x="934471" y="5786957"/>
            <a:ext cx="5416721" cy="369332"/>
          </a:xfrm>
          <a:prstGeom prst="rect">
            <a:avLst/>
          </a:prstGeom>
          <a:noFill/>
        </p:spPr>
        <p:txBody>
          <a:bodyPr wrap="square" rtlCol="0">
            <a:spAutoFit/>
          </a:bodyPr>
          <a:lstStyle/>
          <a:p>
            <a:r>
              <a:rPr lang="en-US" sz="900" noProof="0" dirty="0">
                <a:solidFill>
                  <a:srgbClr val="004494"/>
                </a:solidFill>
                <a:latin typeface="Arial "/>
              </a:rPr>
              <a:t>Modified figure from: </a:t>
            </a:r>
            <a:r>
              <a:rPr lang="en-US" sz="900" noProof="0" dirty="0" err="1">
                <a:solidFill>
                  <a:srgbClr val="004494"/>
                </a:solidFill>
                <a:latin typeface="Arial "/>
              </a:rPr>
              <a:t>Zhaoxin</a:t>
            </a:r>
            <a:r>
              <a:rPr lang="en-US" sz="900" noProof="0" dirty="0">
                <a:solidFill>
                  <a:srgbClr val="004494"/>
                </a:solidFill>
                <a:latin typeface="Arial "/>
              </a:rPr>
              <a:t> Dai, Jean-Michel Guldmann, Yunfeng Hu. Spatial regression models of park and land-use impacts on the urban heat island in central Beijing, 2018.</a:t>
            </a:r>
          </a:p>
        </p:txBody>
      </p:sp>
      <p:sp>
        <p:nvSpPr>
          <p:cNvPr id="19" name="Nool: paremnool 18">
            <a:extLst>
              <a:ext uri="{FF2B5EF4-FFF2-40B4-BE49-F238E27FC236}">
                <a16:creationId xmlns:a16="http://schemas.microsoft.com/office/drawing/2014/main" id="{46C5621B-D666-11D0-454F-2A99806109B7}"/>
              </a:ext>
            </a:extLst>
          </p:cNvPr>
          <p:cNvSpPr/>
          <p:nvPr/>
        </p:nvSpPr>
        <p:spPr>
          <a:xfrm>
            <a:off x="4872896" y="6001943"/>
            <a:ext cx="245309" cy="875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697055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926D6-1839-8DC3-9CA5-328D7139DB1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350B7B4-D207-3E03-3F16-AE90779C5381}"/>
              </a:ext>
            </a:extLst>
          </p:cNvPr>
          <p:cNvSpPr>
            <a:spLocks noGrp="1"/>
          </p:cNvSpPr>
          <p:nvPr>
            <p:ph type="sldNum" sz="quarter" idx="12"/>
          </p:nvPr>
        </p:nvSpPr>
        <p:spPr/>
        <p:txBody>
          <a:bodyPr/>
          <a:lstStyle/>
          <a:p>
            <a:fld id="{B483F801-8E86-4B33-862C-3E1C711AECEF}" type="slidenum">
              <a:rPr lang="en-US" noProof="0" smtClean="0"/>
              <a:t>12</a:t>
            </a:fld>
            <a:endParaRPr lang="en-US" noProof="0" dirty="0"/>
          </a:p>
        </p:txBody>
      </p:sp>
      <p:sp>
        <p:nvSpPr>
          <p:cNvPr id="7" name="Text Placeholder 6">
            <a:extLst>
              <a:ext uri="{FF2B5EF4-FFF2-40B4-BE49-F238E27FC236}">
                <a16:creationId xmlns:a16="http://schemas.microsoft.com/office/drawing/2014/main" id="{99AC6872-72DE-D71D-C4CC-E956E6E7EA4C}"/>
              </a:ext>
            </a:extLst>
          </p:cNvPr>
          <p:cNvSpPr>
            <a:spLocks noGrp="1"/>
          </p:cNvSpPr>
          <p:nvPr>
            <p:ph type="body" sz="quarter" idx="13"/>
          </p:nvPr>
        </p:nvSpPr>
        <p:spPr/>
        <p:txBody>
          <a:bodyPr/>
          <a:lstStyle/>
          <a:p>
            <a:r>
              <a:rPr lang="en-US" noProof="0" dirty="0"/>
              <a:t>Challenges</a:t>
            </a:r>
          </a:p>
          <a:p>
            <a:endParaRPr lang="en-US" noProof="0" dirty="0"/>
          </a:p>
          <a:p>
            <a:endParaRPr lang="en-US" noProof="0" dirty="0"/>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ABE116DF-F5BD-B264-3CF8-B94A28193BD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964452" y="6177073"/>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B0C27E21-1C40-DC71-E4CD-9DC8AC6618A0}"/>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61847" y="6331420"/>
            <a:ext cx="1243187" cy="418063"/>
          </a:xfrm>
          <a:prstGeom prst="rect">
            <a:avLst/>
          </a:prstGeom>
        </p:spPr>
      </p:pic>
      <p:pic>
        <p:nvPicPr>
          <p:cNvPr id="9" name="Sisu kohatäide 8" descr="Pilt, millel on kujutatud Font, Graafika, logo, kuvatõmmis&#10;&#10;Tehisintellekti genereeritud sisu ei pruugi olla õige.">
            <a:extLst>
              <a:ext uri="{FF2B5EF4-FFF2-40B4-BE49-F238E27FC236}">
                <a16:creationId xmlns:a16="http://schemas.microsoft.com/office/drawing/2014/main" id="{5F173D65-12B4-07D0-5613-B3A67D14A57F}"/>
              </a:ext>
            </a:extLst>
          </p:cNvPr>
          <p:cNvPicPr>
            <a:picLocks noGrp="1" noRot="1" noChangeAspect="1" noMove="1" noResize="1" noEditPoints="1" noAdjustHandles="1" noChangeArrowheads="1" noChangeShapeType="1" noCrop="1"/>
          </p:cNvPicPr>
          <p:nvPr>
            <p:ph sz="half" idx="1"/>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10" name="Pilt 9">
            <a:extLst>
              <a:ext uri="{FF2B5EF4-FFF2-40B4-BE49-F238E27FC236}">
                <a16:creationId xmlns:a16="http://schemas.microsoft.com/office/drawing/2014/main" id="{3AD06066-84AD-B015-3CF4-5B1CAE6A4528}"/>
              </a:ext>
            </a:extLst>
          </p:cNvPr>
          <p:cNvPicPr>
            <a:picLocks noChangeAspect="1"/>
          </p:cNvPicPr>
          <p:nvPr/>
        </p:nvPicPr>
        <p:blipFill>
          <a:blip r:embed="rId5"/>
          <a:stretch>
            <a:fillRect/>
          </a:stretch>
        </p:blipFill>
        <p:spPr>
          <a:xfrm>
            <a:off x="1339913" y="1252746"/>
            <a:ext cx="3389670" cy="4749196"/>
          </a:xfrm>
          <a:prstGeom prst="rect">
            <a:avLst/>
          </a:prstGeom>
        </p:spPr>
      </p:pic>
      <p:sp>
        <p:nvSpPr>
          <p:cNvPr id="5" name="Text Placeholder 1">
            <a:extLst>
              <a:ext uri="{FF2B5EF4-FFF2-40B4-BE49-F238E27FC236}">
                <a16:creationId xmlns:a16="http://schemas.microsoft.com/office/drawing/2014/main" id="{BA509C74-CC7A-4F4A-7EDE-7D2C7D5AD243}"/>
              </a:ext>
            </a:extLst>
          </p:cNvPr>
          <p:cNvSpPr txBox="1">
            <a:spLocks/>
          </p:cNvSpPr>
          <p:nvPr/>
        </p:nvSpPr>
        <p:spPr>
          <a:xfrm>
            <a:off x="1111827" y="1259432"/>
            <a:ext cx="10470573" cy="239251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49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00449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49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00449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49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400" noProof="0" dirty="0"/>
              <a:t>TCD from newly downloaded 2018-year dataset (left) and earlier downloaded data year 2018 (right)</a:t>
            </a:r>
          </a:p>
          <a:p>
            <a:pPr marL="342900" indent="-342900"/>
            <a:r>
              <a:rPr lang="en-US" sz="2400" noProof="0" dirty="0"/>
              <a:t>Newly downloaded datasets do not represent sparse tree cover in residential area. Dataset of year 2021 has the same peculiarity</a:t>
            </a:r>
          </a:p>
          <a:p>
            <a:pPr marL="342900" indent="-342900"/>
            <a:r>
              <a:rPr lang="en-US" sz="2400" noProof="0" dirty="0"/>
              <a:t>In context of the present survey, the vegetation located in residential areas is very important, so its neglection in unacceptable. Due to that older dataset of year 2018 was selected for the calculations</a:t>
            </a:r>
          </a:p>
          <a:p>
            <a:pPr marL="342900" indent="-342900"/>
            <a:endParaRPr lang="en-US" sz="2400" noProof="0" dirty="0"/>
          </a:p>
          <a:p>
            <a:pPr marL="342900" indent="-342900"/>
            <a:endParaRPr lang="en-US" sz="2400" noProof="0" dirty="0"/>
          </a:p>
          <a:p>
            <a:pPr marL="342900" indent="-342900"/>
            <a:endParaRPr lang="en-US" sz="2400" noProof="0" dirty="0"/>
          </a:p>
          <a:p>
            <a:pPr marL="342900" indent="-342900"/>
            <a:endParaRPr lang="en-US" sz="2400" noProof="0" dirty="0"/>
          </a:p>
          <a:p>
            <a:pPr marL="342900" indent="-342900"/>
            <a:endParaRPr lang="en-US" sz="2400" noProof="0" dirty="0"/>
          </a:p>
          <a:p>
            <a:pPr marL="342900" indent="-342900"/>
            <a:endParaRPr lang="en-US" sz="2400" noProof="0" dirty="0"/>
          </a:p>
          <a:p>
            <a:pPr marL="342900" indent="-342900"/>
            <a:endParaRPr lang="en-US" sz="2000" noProof="0" dirty="0"/>
          </a:p>
          <a:p>
            <a:pPr marL="342900" indent="-342900"/>
            <a:endParaRPr lang="en-US" sz="2000" noProof="0" dirty="0"/>
          </a:p>
        </p:txBody>
      </p:sp>
      <p:pic>
        <p:nvPicPr>
          <p:cNvPr id="8" name="Pilt 7" descr="Pilt, millel on kujutatud tekst, kaart, kuvatõmmis&#10;&#10;Tehisintellekti genereeritud sisu ei pruugi olla õige.">
            <a:extLst>
              <a:ext uri="{FF2B5EF4-FFF2-40B4-BE49-F238E27FC236}">
                <a16:creationId xmlns:a16="http://schemas.microsoft.com/office/drawing/2014/main" id="{3BBB29BB-9F65-7D6C-385B-1044BE16DC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5370" y="3651942"/>
            <a:ext cx="11076140" cy="2525131"/>
          </a:xfrm>
          <a:prstGeom prst="rect">
            <a:avLst/>
          </a:prstGeom>
        </p:spPr>
      </p:pic>
    </p:spTree>
    <p:extLst>
      <p:ext uri="{BB962C8B-B14F-4D97-AF65-F5344CB8AC3E}">
        <p14:creationId xmlns:p14="http://schemas.microsoft.com/office/powerpoint/2010/main" val="4240241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A89C5-EEC6-5501-3BCB-07FDF6F3C7A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7A0663-F9AF-2351-F6D4-E570CB70FCA6}"/>
              </a:ext>
            </a:extLst>
          </p:cNvPr>
          <p:cNvSpPr>
            <a:spLocks noGrp="1"/>
          </p:cNvSpPr>
          <p:nvPr>
            <p:ph type="sldNum" sz="quarter" idx="12"/>
          </p:nvPr>
        </p:nvSpPr>
        <p:spPr/>
        <p:txBody>
          <a:bodyPr/>
          <a:lstStyle/>
          <a:p>
            <a:fld id="{B483F801-8E86-4B33-862C-3E1C711AECEF}" type="slidenum">
              <a:rPr lang="en-US" noProof="0" smtClean="0"/>
              <a:t>13</a:t>
            </a:fld>
            <a:endParaRPr lang="en-US" noProof="0" dirty="0"/>
          </a:p>
        </p:txBody>
      </p:sp>
      <p:sp>
        <p:nvSpPr>
          <p:cNvPr id="7" name="Text Placeholder 6">
            <a:extLst>
              <a:ext uri="{FF2B5EF4-FFF2-40B4-BE49-F238E27FC236}">
                <a16:creationId xmlns:a16="http://schemas.microsoft.com/office/drawing/2014/main" id="{4EE09CB9-CB74-D796-B3BF-4C3AA409EFB9}"/>
              </a:ext>
            </a:extLst>
          </p:cNvPr>
          <p:cNvSpPr>
            <a:spLocks noGrp="1"/>
          </p:cNvSpPr>
          <p:nvPr>
            <p:ph type="body" sz="quarter" idx="13"/>
          </p:nvPr>
        </p:nvSpPr>
        <p:spPr/>
        <p:txBody>
          <a:bodyPr/>
          <a:lstStyle/>
          <a:p>
            <a:r>
              <a:rPr lang="en-US" noProof="0" dirty="0"/>
              <a:t>Results</a:t>
            </a:r>
          </a:p>
          <a:p>
            <a:endParaRPr lang="en-US" noProof="0" dirty="0"/>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A9273282-092B-91EC-5C10-0C25C5A78E4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964452" y="6177073"/>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843A687B-777B-797A-7F2D-FE81B5F77FB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61847" y="6331420"/>
            <a:ext cx="1243187" cy="418063"/>
          </a:xfrm>
          <a:prstGeom prst="rect">
            <a:avLst/>
          </a:prstGeom>
        </p:spPr>
      </p:pic>
      <p:pic>
        <p:nvPicPr>
          <p:cNvPr id="9" name="Sisu kohatäide 8" descr="Pilt, millel on kujutatud Font, Graafika, logo, kuvatõmmis&#10;&#10;Tehisintellekti genereeritud sisu ei pruugi olla õige.">
            <a:extLst>
              <a:ext uri="{FF2B5EF4-FFF2-40B4-BE49-F238E27FC236}">
                <a16:creationId xmlns:a16="http://schemas.microsoft.com/office/drawing/2014/main" id="{8C0FD481-A744-E263-9647-37E68AE9F7B6}"/>
              </a:ext>
            </a:extLst>
          </p:cNvPr>
          <p:cNvPicPr>
            <a:picLocks noGrp="1" noRot="1" noChangeAspect="1" noMove="1" noResize="1" noEditPoints="1" noAdjustHandles="1" noChangeArrowheads="1" noChangeShapeType="1" noCrop="1"/>
          </p:cNvPicPr>
          <p:nvPr>
            <p:ph sz="half" idx="1"/>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10" name="Pilt 9">
            <a:extLst>
              <a:ext uri="{FF2B5EF4-FFF2-40B4-BE49-F238E27FC236}">
                <a16:creationId xmlns:a16="http://schemas.microsoft.com/office/drawing/2014/main" id="{1C39BB3D-0EBF-972C-94EB-2EEF1769D1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297" y="1429743"/>
            <a:ext cx="11346239" cy="4670158"/>
          </a:xfrm>
          <a:prstGeom prst="rect">
            <a:avLst/>
          </a:prstGeom>
        </p:spPr>
      </p:pic>
    </p:spTree>
    <p:extLst>
      <p:ext uri="{BB962C8B-B14F-4D97-AF65-F5344CB8AC3E}">
        <p14:creationId xmlns:p14="http://schemas.microsoft.com/office/powerpoint/2010/main" val="4049474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12D44-5F37-87A0-8BB2-FA9F69EAA7F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5D3C5E1-EB34-37A9-80DB-089AD0BE2BBA}"/>
              </a:ext>
            </a:extLst>
          </p:cNvPr>
          <p:cNvSpPr>
            <a:spLocks noGrp="1"/>
          </p:cNvSpPr>
          <p:nvPr>
            <p:ph type="sldNum" sz="quarter" idx="12"/>
          </p:nvPr>
        </p:nvSpPr>
        <p:spPr/>
        <p:txBody>
          <a:bodyPr/>
          <a:lstStyle/>
          <a:p>
            <a:fld id="{B483F801-8E86-4B33-862C-3E1C711AECEF}" type="slidenum">
              <a:rPr lang="en-US" noProof="0" smtClean="0"/>
              <a:t>14</a:t>
            </a:fld>
            <a:endParaRPr lang="en-US" noProof="0" dirty="0"/>
          </a:p>
        </p:txBody>
      </p:sp>
      <p:sp>
        <p:nvSpPr>
          <p:cNvPr id="7" name="Text Placeholder 6">
            <a:extLst>
              <a:ext uri="{FF2B5EF4-FFF2-40B4-BE49-F238E27FC236}">
                <a16:creationId xmlns:a16="http://schemas.microsoft.com/office/drawing/2014/main" id="{B43FADDA-91D4-54E3-05DC-0991D0B53ED3}"/>
              </a:ext>
            </a:extLst>
          </p:cNvPr>
          <p:cNvSpPr>
            <a:spLocks noGrp="1"/>
          </p:cNvSpPr>
          <p:nvPr>
            <p:ph type="body" sz="quarter" idx="13"/>
          </p:nvPr>
        </p:nvSpPr>
        <p:spPr/>
        <p:txBody>
          <a:bodyPr/>
          <a:lstStyle/>
          <a:p>
            <a:r>
              <a:rPr lang="en-US" noProof="0" dirty="0"/>
              <a:t>Results: Tallinn</a:t>
            </a:r>
          </a:p>
          <a:p>
            <a:endParaRPr lang="en-US" noProof="0" dirty="0"/>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FD5D2885-180D-BAAA-D95C-5C06043DF31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964452" y="6177073"/>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4FBC4122-4EC1-DB34-CB07-FC21A8899E1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61847" y="6331420"/>
            <a:ext cx="1243187" cy="418063"/>
          </a:xfrm>
          <a:prstGeom prst="rect">
            <a:avLst/>
          </a:prstGeom>
        </p:spPr>
      </p:pic>
      <p:pic>
        <p:nvPicPr>
          <p:cNvPr id="9" name="Sisu kohatäide 8" descr="Pilt, millel on kujutatud Font, Graafika, logo, kuvatõmmis&#10;&#10;Tehisintellekti genereeritud sisu ei pruugi olla õige.">
            <a:extLst>
              <a:ext uri="{FF2B5EF4-FFF2-40B4-BE49-F238E27FC236}">
                <a16:creationId xmlns:a16="http://schemas.microsoft.com/office/drawing/2014/main" id="{9DF5FBF7-8E32-AC33-0108-0479542390D1}"/>
              </a:ext>
            </a:extLst>
          </p:cNvPr>
          <p:cNvPicPr>
            <a:picLocks noGrp="1" noRot="1" noChangeAspect="1" noMove="1" noResize="1" noEditPoints="1" noAdjustHandles="1" noChangeArrowheads="1" noChangeShapeType="1" noCrop="1"/>
          </p:cNvPicPr>
          <p:nvPr>
            <p:ph sz="half" idx="1"/>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10" name="Pilt 9">
            <a:extLst>
              <a:ext uri="{FF2B5EF4-FFF2-40B4-BE49-F238E27FC236}">
                <a16:creationId xmlns:a16="http://schemas.microsoft.com/office/drawing/2014/main" id="{3FBF7800-1175-2939-5305-22DE1F1A47A6}"/>
              </a:ext>
            </a:extLst>
          </p:cNvPr>
          <p:cNvPicPr>
            <a:picLocks noChangeAspect="1"/>
          </p:cNvPicPr>
          <p:nvPr/>
        </p:nvPicPr>
        <p:blipFill>
          <a:blip r:embed="rId5"/>
          <a:stretch>
            <a:fillRect/>
          </a:stretch>
        </p:blipFill>
        <p:spPr>
          <a:xfrm>
            <a:off x="1339913" y="1252746"/>
            <a:ext cx="3389670" cy="4749196"/>
          </a:xfrm>
          <a:prstGeom prst="rect">
            <a:avLst/>
          </a:prstGeom>
        </p:spPr>
      </p:pic>
      <p:pic>
        <p:nvPicPr>
          <p:cNvPr id="6" name="Pilt 5" descr="Pilt, millel on kujutatud tekst, kaart, kuvatõmmis&#10;&#10;Tehisintellekti genereeritud sisu ei pruugi olla õige.">
            <a:extLst>
              <a:ext uri="{FF2B5EF4-FFF2-40B4-BE49-F238E27FC236}">
                <a16:creationId xmlns:a16="http://schemas.microsoft.com/office/drawing/2014/main" id="{95C62BB0-53B4-62B5-510A-76C33977F0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2541" y="2113479"/>
            <a:ext cx="4258901" cy="3194176"/>
          </a:xfrm>
          <a:prstGeom prst="rect">
            <a:avLst/>
          </a:prstGeom>
        </p:spPr>
      </p:pic>
      <p:pic>
        <p:nvPicPr>
          <p:cNvPr id="8" name="Picture 1" descr="A green map with numbers and a white background&#10;&#10;Description automatically generated">
            <a:extLst>
              <a:ext uri="{FF2B5EF4-FFF2-40B4-BE49-F238E27FC236}">
                <a16:creationId xmlns:a16="http://schemas.microsoft.com/office/drawing/2014/main" id="{9C23F1F4-0BF0-BD3E-7CED-59FFCBD60B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72076" y="2380848"/>
            <a:ext cx="3646169" cy="2659439"/>
          </a:xfrm>
          <a:prstGeom prst="rect">
            <a:avLst/>
          </a:prstGeom>
        </p:spPr>
      </p:pic>
      <p:sp>
        <p:nvSpPr>
          <p:cNvPr id="12" name="TextBox 11">
            <a:extLst>
              <a:ext uri="{FF2B5EF4-FFF2-40B4-BE49-F238E27FC236}">
                <a16:creationId xmlns:a16="http://schemas.microsoft.com/office/drawing/2014/main" id="{9392E4C0-3A07-FE5E-1F97-052095AE8AFB}"/>
              </a:ext>
            </a:extLst>
          </p:cNvPr>
          <p:cNvSpPr txBox="1"/>
          <p:nvPr/>
        </p:nvSpPr>
        <p:spPr>
          <a:xfrm>
            <a:off x="1821617" y="1500298"/>
            <a:ext cx="3219825" cy="584775"/>
          </a:xfrm>
          <a:prstGeom prst="rect">
            <a:avLst/>
          </a:prstGeom>
          <a:noFill/>
        </p:spPr>
        <p:txBody>
          <a:bodyPr wrap="square">
            <a:spAutoFit/>
          </a:bodyPr>
          <a:lstStyle/>
          <a:p>
            <a:r>
              <a:rPr lang="en-US" sz="1600" noProof="0" dirty="0">
                <a:solidFill>
                  <a:srgbClr val="004494"/>
                </a:solidFill>
                <a:latin typeface="Arial "/>
              </a:rPr>
              <a:t>TDC + Evapotranspiration cooling</a:t>
            </a:r>
          </a:p>
        </p:txBody>
      </p:sp>
      <p:sp>
        <p:nvSpPr>
          <p:cNvPr id="13" name="TextBox 12">
            <a:extLst>
              <a:ext uri="{FF2B5EF4-FFF2-40B4-BE49-F238E27FC236}">
                <a16:creationId xmlns:a16="http://schemas.microsoft.com/office/drawing/2014/main" id="{E16940FD-FA2F-58B3-00E3-FE17CEC8C74E}"/>
              </a:ext>
            </a:extLst>
          </p:cNvPr>
          <p:cNvSpPr txBox="1"/>
          <p:nvPr/>
        </p:nvSpPr>
        <p:spPr>
          <a:xfrm>
            <a:off x="4926150" y="1524012"/>
            <a:ext cx="3211829" cy="584775"/>
          </a:xfrm>
          <a:prstGeom prst="rect">
            <a:avLst/>
          </a:prstGeom>
          <a:noFill/>
        </p:spPr>
        <p:txBody>
          <a:bodyPr wrap="square">
            <a:spAutoFit/>
          </a:bodyPr>
          <a:lstStyle/>
          <a:p>
            <a:r>
              <a:rPr lang="en-US" sz="1600" noProof="0" dirty="0">
                <a:solidFill>
                  <a:srgbClr val="004494"/>
                </a:solidFill>
                <a:latin typeface="Arial "/>
              </a:rPr>
              <a:t>Copernicus Tree Cover Density (TCD) 0-100%</a:t>
            </a:r>
          </a:p>
        </p:txBody>
      </p:sp>
      <p:pic>
        <p:nvPicPr>
          <p:cNvPr id="15" name="Pilt 14" descr="Pilt, millel on kujutatud kaart, Maailm&#10;&#10;Tehisintellekti genereeritud sisu ei pruugi olla õige.">
            <a:extLst>
              <a:ext uri="{FF2B5EF4-FFF2-40B4-BE49-F238E27FC236}">
                <a16:creationId xmlns:a16="http://schemas.microsoft.com/office/drawing/2014/main" id="{4CC9FC0C-E79E-72B5-D5D2-6543FF69788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47593" y="2441837"/>
            <a:ext cx="2994660" cy="2537460"/>
          </a:xfrm>
          <a:prstGeom prst="rect">
            <a:avLst/>
          </a:prstGeom>
        </p:spPr>
      </p:pic>
      <p:sp>
        <p:nvSpPr>
          <p:cNvPr id="17" name="TextBox 16">
            <a:extLst>
              <a:ext uri="{FF2B5EF4-FFF2-40B4-BE49-F238E27FC236}">
                <a16:creationId xmlns:a16="http://schemas.microsoft.com/office/drawing/2014/main" id="{AB5F22BA-978A-06BF-7E3B-A6D01E830543}"/>
              </a:ext>
            </a:extLst>
          </p:cNvPr>
          <p:cNvSpPr txBox="1"/>
          <p:nvPr/>
        </p:nvSpPr>
        <p:spPr>
          <a:xfrm>
            <a:off x="8318245" y="1564388"/>
            <a:ext cx="3646168" cy="338554"/>
          </a:xfrm>
          <a:prstGeom prst="rect">
            <a:avLst/>
          </a:prstGeom>
          <a:noFill/>
        </p:spPr>
        <p:txBody>
          <a:bodyPr wrap="square">
            <a:spAutoFit/>
          </a:bodyPr>
          <a:lstStyle/>
          <a:p>
            <a:pPr marL="342900" indent="-342900"/>
            <a:r>
              <a:rPr lang="en-US" sz="1600" noProof="0" dirty="0">
                <a:solidFill>
                  <a:srgbClr val="004494"/>
                </a:solidFill>
                <a:latin typeface="Arial "/>
              </a:rPr>
              <a:t>Land Surface Temperature (LST)</a:t>
            </a:r>
          </a:p>
        </p:txBody>
      </p:sp>
      <p:pic>
        <p:nvPicPr>
          <p:cNvPr id="23" name="Pilt 22" descr="Pilt, millel on kujutatud tekst, kuvatõmmis, Ristkülik, disain&#10;&#10;Tehisintellekti genereeritud sisu ei pruugi olla õige.">
            <a:extLst>
              <a:ext uri="{FF2B5EF4-FFF2-40B4-BE49-F238E27FC236}">
                <a16:creationId xmlns:a16="http://schemas.microsoft.com/office/drawing/2014/main" id="{ADB33C23-6D4B-5533-3A95-75B995DD95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700651" y="4261542"/>
            <a:ext cx="708808" cy="639089"/>
          </a:xfrm>
          <a:prstGeom prst="rect">
            <a:avLst/>
          </a:prstGeom>
        </p:spPr>
      </p:pic>
    </p:spTree>
    <p:extLst>
      <p:ext uri="{BB962C8B-B14F-4D97-AF65-F5344CB8AC3E}">
        <p14:creationId xmlns:p14="http://schemas.microsoft.com/office/powerpoint/2010/main" val="27511938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7AF66-3319-A80E-8147-617EABCD6FE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F4234DA-1009-9962-CF98-8DF3BD67FB7E}"/>
              </a:ext>
            </a:extLst>
          </p:cNvPr>
          <p:cNvSpPr>
            <a:spLocks noGrp="1"/>
          </p:cNvSpPr>
          <p:nvPr>
            <p:ph type="sldNum" sz="quarter" idx="12"/>
          </p:nvPr>
        </p:nvSpPr>
        <p:spPr/>
        <p:txBody>
          <a:bodyPr/>
          <a:lstStyle/>
          <a:p>
            <a:fld id="{B483F801-8E86-4B33-862C-3E1C711AECEF}" type="slidenum">
              <a:rPr lang="en-US" noProof="0" smtClean="0"/>
              <a:t>15</a:t>
            </a:fld>
            <a:endParaRPr lang="en-US" noProof="0" dirty="0"/>
          </a:p>
        </p:txBody>
      </p:sp>
      <p:sp>
        <p:nvSpPr>
          <p:cNvPr id="7" name="Text Placeholder 6">
            <a:extLst>
              <a:ext uri="{FF2B5EF4-FFF2-40B4-BE49-F238E27FC236}">
                <a16:creationId xmlns:a16="http://schemas.microsoft.com/office/drawing/2014/main" id="{CD96FD67-9609-840A-938B-32848C25285B}"/>
              </a:ext>
            </a:extLst>
          </p:cNvPr>
          <p:cNvSpPr>
            <a:spLocks noGrp="1"/>
          </p:cNvSpPr>
          <p:nvPr>
            <p:ph type="body" sz="quarter" idx="13"/>
          </p:nvPr>
        </p:nvSpPr>
        <p:spPr/>
        <p:txBody>
          <a:bodyPr/>
          <a:lstStyle/>
          <a:p>
            <a:r>
              <a:rPr lang="en-US" noProof="0" dirty="0"/>
              <a:t>Results: Tartu</a:t>
            </a:r>
          </a:p>
          <a:p>
            <a:endParaRPr lang="en-US" noProof="0" dirty="0"/>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03517BAE-5E31-9230-2A42-9CE8C0CC50F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964452" y="6177073"/>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A89D7157-A843-5314-0F9F-81EA18579DF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61847" y="6331420"/>
            <a:ext cx="1243187" cy="418063"/>
          </a:xfrm>
          <a:prstGeom prst="rect">
            <a:avLst/>
          </a:prstGeom>
        </p:spPr>
      </p:pic>
      <p:pic>
        <p:nvPicPr>
          <p:cNvPr id="9" name="Sisu kohatäide 8" descr="Pilt, millel on kujutatud Font, Graafika, logo, kuvatõmmis&#10;&#10;Tehisintellekti genereeritud sisu ei pruugi olla õige.">
            <a:extLst>
              <a:ext uri="{FF2B5EF4-FFF2-40B4-BE49-F238E27FC236}">
                <a16:creationId xmlns:a16="http://schemas.microsoft.com/office/drawing/2014/main" id="{1FAF0488-118C-722D-B0E8-ACD81F5BD7BA}"/>
              </a:ext>
            </a:extLst>
          </p:cNvPr>
          <p:cNvPicPr>
            <a:picLocks noGrp="1" noRot="1" noChangeAspect="1" noMove="1" noResize="1" noEditPoints="1" noAdjustHandles="1" noChangeArrowheads="1" noChangeShapeType="1" noCrop="1"/>
          </p:cNvPicPr>
          <p:nvPr>
            <p:ph sz="half" idx="1"/>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10" name="Pilt 9">
            <a:extLst>
              <a:ext uri="{FF2B5EF4-FFF2-40B4-BE49-F238E27FC236}">
                <a16:creationId xmlns:a16="http://schemas.microsoft.com/office/drawing/2014/main" id="{45EACC2E-E296-48EB-77F9-400E146D7B12}"/>
              </a:ext>
            </a:extLst>
          </p:cNvPr>
          <p:cNvPicPr>
            <a:picLocks noChangeAspect="1"/>
          </p:cNvPicPr>
          <p:nvPr/>
        </p:nvPicPr>
        <p:blipFill>
          <a:blip r:embed="rId5"/>
          <a:stretch>
            <a:fillRect/>
          </a:stretch>
        </p:blipFill>
        <p:spPr>
          <a:xfrm>
            <a:off x="1339913" y="1252746"/>
            <a:ext cx="3389670" cy="4749196"/>
          </a:xfrm>
          <a:prstGeom prst="rect">
            <a:avLst/>
          </a:prstGeom>
        </p:spPr>
      </p:pic>
      <p:pic>
        <p:nvPicPr>
          <p:cNvPr id="6" name="Pilt 5" descr="Pilt, millel on kujutatud tekst, kuvatõmmis, kaart&#10;&#10;Tehisintellekti genereeritud sisu ei pruugi olla õige.">
            <a:extLst>
              <a:ext uri="{FF2B5EF4-FFF2-40B4-BE49-F238E27FC236}">
                <a16:creationId xmlns:a16="http://schemas.microsoft.com/office/drawing/2014/main" id="{C58B6D66-B411-EF5D-4A0D-BE374637E6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6403" y="1902011"/>
            <a:ext cx="4211180" cy="3158385"/>
          </a:xfrm>
          <a:prstGeom prst="rect">
            <a:avLst/>
          </a:prstGeom>
        </p:spPr>
      </p:pic>
      <p:pic>
        <p:nvPicPr>
          <p:cNvPr id="8" name="Picture 1" descr="A green map of a planet&#10;&#10;Description automatically generated">
            <a:extLst>
              <a:ext uri="{FF2B5EF4-FFF2-40B4-BE49-F238E27FC236}">
                <a16:creationId xmlns:a16="http://schemas.microsoft.com/office/drawing/2014/main" id="{9CBFCC5B-81A0-7C2C-16F1-B1BBF186C3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72780" y="1957522"/>
            <a:ext cx="4318570" cy="3068506"/>
          </a:xfrm>
          <a:prstGeom prst="rect">
            <a:avLst/>
          </a:prstGeom>
        </p:spPr>
      </p:pic>
      <p:pic>
        <p:nvPicPr>
          <p:cNvPr id="12" name="Pilt 11" descr="Pilt, millel on kujutatud kaart, kunst&#10;&#10;Tehisintellekti genereeritud sisu ei pruugi olla õige.">
            <a:extLst>
              <a:ext uri="{FF2B5EF4-FFF2-40B4-BE49-F238E27FC236}">
                <a16:creationId xmlns:a16="http://schemas.microsoft.com/office/drawing/2014/main" id="{46A37162-8E92-2190-D685-3BD1D399CC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38117" y="1883326"/>
            <a:ext cx="3086100" cy="3215640"/>
          </a:xfrm>
          <a:prstGeom prst="rect">
            <a:avLst/>
          </a:prstGeom>
        </p:spPr>
      </p:pic>
      <p:sp>
        <p:nvSpPr>
          <p:cNvPr id="13" name="TextBox 12">
            <a:extLst>
              <a:ext uri="{FF2B5EF4-FFF2-40B4-BE49-F238E27FC236}">
                <a16:creationId xmlns:a16="http://schemas.microsoft.com/office/drawing/2014/main" id="{9E33BF6E-ABE6-F6E3-BFE4-05952F39911E}"/>
              </a:ext>
            </a:extLst>
          </p:cNvPr>
          <p:cNvSpPr txBox="1"/>
          <p:nvPr/>
        </p:nvSpPr>
        <p:spPr>
          <a:xfrm>
            <a:off x="8511509" y="1406687"/>
            <a:ext cx="3746219" cy="338554"/>
          </a:xfrm>
          <a:prstGeom prst="rect">
            <a:avLst/>
          </a:prstGeom>
          <a:noFill/>
        </p:spPr>
        <p:txBody>
          <a:bodyPr wrap="square">
            <a:spAutoFit/>
          </a:bodyPr>
          <a:lstStyle/>
          <a:p>
            <a:pPr marL="342900" indent="-342900"/>
            <a:r>
              <a:rPr lang="en-US" sz="1600" noProof="0" dirty="0">
                <a:solidFill>
                  <a:srgbClr val="004494"/>
                </a:solidFill>
                <a:latin typeface="Arial "/>
              </a:rPr>
              <a:t>Land Surface Temperature (LST)</a:t>
            </a:r>
          </a:p>
        </p:txBody>
      </p:sp>
      <p:sp>
        <p:nvSpPr>
          <p:cNvPr id="15" name="TextBox 14">
            <a:extLst>
              <a:ext uri="{FF2B5EF4-FFF2-40B4-BE49-F238E27FC236}">
                <a16:creationId xmlns:a16="http://schemas.microsoft.com/office/drawing/2014/main" id="{E63901D4-023E-6FB0-CE55-94A0F005F7F8}"/>
              </a:ext>
            </a:extLst>
          </p:cNvPr>
          <p:cNvSpPr txBox="1"/>
          <p:nvPr/>
        </p:nvSpPr>
        <p:spPr>
          <a:xfrm>
            <a:off x="5014631" y="1249367"/>
            <a:ext cx="3211829" cy="584775"/>
          </a:xfrm>
          <a:prstGeom prst="rect">
            <a:avLst/>
          </a:prstGeom>
          <a:noFill/>
        </p:spPr>
        <p:txBody>
          <a:bodyPr wrap="square">
            <a:spAutoFit/>
          </a:bodyPr>
          <a:lstStyle/>
          <a:p>
            <a:r>
              <a:rPr lang="en-US" sz="1600" noProof="0" dirty="0">
                <a:solidFill>
                  <a:srgbClr val="004494"/>
                </a:solidFill>
                <a:latin typeface="Arial "/>
              </a:rPr>
              <a:t>Copernicus Tree Cover Density (TCD) 0-100%</a:t>
            </a:r>
          </a:p>
        </p:txBody>
      </p:sp>
      <p:sp>
        <p:nvSpPr>
          <p:cNvPr id="16" name="TextBox 15">
            <a:extLst>
              <a:ext uri="{FF2B5EF4-FFF2-40B4-BE49-F238E27FC236}">
                <a16:creationId xmlns:a16="http://schemas.microsoft.com/office/drawing/2014/main" id="{EF20B893-4BC0-3430-9063-C9D612D47792}"/>
              </a:ext>
            </a:extLst>
          </p:cNvPr>
          <p:cNvSpPr txBox="1"/>
          <p:nvPr/>
        </p:nvSpPr>
        <p:spPr>
          <a:xfrm>
            <a:off x="1302080" y="1489538"/>
            <a:ext cx="3219825" cy="584775"/>
          </a:xfrm>
          <a:prstGeom prst="rect">
            <a:avLst/>
          </a:prstGeom>
          <a:noFill/>
        </p:spPr>
        <p:txBody>
          <a:bodyPr wrap="square">
            <a:spAutoFit/>
          </a:bodyPr>
          <a:lstStyle/>
          <a:p>
            <a:r>
              <a:rPr lang="en-US" sz="1600" noProof="0" dirty="0">
                <a:solidFill>
                  <a:srgbClr val="004494"/>
                </a:solidFill>
                <a:latin typeface="Arial "/>
              </a:rPr>
              <a:t>TDC + Evapotranspiration cooling</a:t>
            </a:r>
          </a:p>
        </p:txBody>
      </p:sp>
      <p:pic>
        <p:nvPicPr>
          <p:cNvPr id="18" name="Pilt 17" descr="Pilt, millel on kujutatud tekst, kuvatõmmis, Ristkülik, disain&#10;&#10;Tehisintellekti genereeritud sisu ei pruugi olla õige.">
            <a:extLst>
              <a:ext uri="{FF2B5EF4-FFF2-40B4-BE49-F238E27FC236}">
                <a16:creationId xmlns:a16="http://schemas.microsoft.com/office/drawing/2014/main" id="{B4426E9F-6E33-3606-F01F-ACE37E64E1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41730" y="4466818"/>
            <a:ext cx="620215" cy="559210"/>
          </a:xfrm>
          <a:prstGeom prst="rect">
            <a:avLst/>
          </a:prstGeom>
        </p:spPr>
      </p:pic>
    </p:spTree>
    <p:extLst>
      <p:ext uri="{BB962C8B-B14F-4D97-AF65-F5344CB8AC3E}">
        <p14:creationId xmlns:p14="http://schemas.microsoft.com/office/powerpoint/2010/main" val="2195688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32897-4AD0-CBAC-314D-6C3141FBEEF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F0963A9-CDAE-A931-B53F-15F8E60E50F7}"/>
              </a:ext>
            </a:extLst>
          </p:cNvPr>
          <p:cNvSpPr>
            <a:spLocks noGrp="1"/>
          </p:cNvSpPr>
          <p:nvPr>
            <p:ph type="sldNum" sz="quarter" idx="12"/>
          </p:nvPr>
        </p:nvSpPr>
        <p:spPr/>
        <p:txBody>
          <a:bodyPr/>
          <a:lstStyle/>
          <a:p>
            <a:fld id="{B483F801-8E86-4B33-862C-3E1C711AECEF}" type="slidenum">
              <a:rPr lang="en-US" noProof="0" smtClean="0"/>
              <a:t>16</a:t>
            </a:fld>
            <a:endParaRPr lang="en-US" noProof="0" dirty="0"/>
          </a:p>
        </p:txBody>
      </p:sp>
      <p:sp>
        <p:nvSpPr>
          <p:cNvPr id="7" name="Text Placeholder 6">
            <a:extLst>
              <a:ext uri="{FF2B5EF4-FFF2-40B4-BE49-F238E27FC236}">
                <a16:creationId xmlns:a16="http://schemas.microsoft.com/office/drawing/2014/main" id="{8D0EB722-00F0-A30E-AB64-C3DB36411929}"/>
              </a:ext>
            </a:extLst>
          </p:cNvPr>
          <p:cNvSpPr>
            <a:spLocks noGrp="1"/>
          </p:cNvSpPr>
          <p:nvPr>
            <p:ph type="body" sz="quarter" idx="13"/>
          </p:nvPr>
        </p:nvSpPr>
        <p:spPr/>
        <p:txBody>
          <a:bodyPr/>
          <a:lstStyle/>
          <a:p>
            <a:r>
              <a:rPr lang="en-US" noProof="0" dirty="0"/>
              <a:t>Results: Narva</a:t>
            </a:r>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1D1E9CE8-09CA-1567-ED0E-0F3DF4ED165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964452" y="6177073"/>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EEDA3DF5-58B8-1D41-0444-985D46FB081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61847" y="6331420"/>
            <a:ext cx="1243187" cy="418063"/>
          </a:xfrm>
          <a:prstGeom prst="rect">
            <a:avLst/>
          </a:prstGeom>
        </p:spPr>
      </p:pic>
      <p:pic>
        <p:nvPicPr>
          <p:cNvPr id="9" name="Sisu kohatäide 8" descr="Pilt, millel on kujutatud Font, Graafika, logo, kuvatõmmis&#10;&#10;Tehisintellekti genereeritud sisu ei pruugi olla õige.">
            <a:extLst>
              <a:ext uri="{FF2B5EF4-FFF2-40B4-BE49-F238E27FC236}">
                <a16:creationId xmlns:a16="http://schemas.microsoft.com/office/drawing/2014/main" id="{EF358EA9-496A-CE16-E83F-769E2135B60F}"/>
              </a:ext>
            </a:extLst>
          </p:cNvPr>
          <p:cNvPicPr>
            <a:picLocks noGrp="1" noRot="1" noChangeAspect="1" noMove="1" noResize="1" noEditPoints="1" noAdjustHandles="1" noChangeArrowheads="1" noChangeShapeType="1" noCrop="1"/>
          </p:cNvPicPr>
          <p:nvPr>
            <p:ph sz="half" idx="1"/>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10" name="Pilt 9">
            <a:extLst>
              <a:ext uri="{FF2B5EF4-FFF2-40B4-BE49-F238E27FC236}">
                <a16:creationId xmlns:a16="http://schemas.microsoft.com/office/drawing/2014/main" id="{C49195A0-C3E4-77F4-4106-2ED7F240AB5D}"/>
              </a:ext>
            </a:extLst>
          </p:cNvPr>
          <p:cNvPicPr>
            <a:picLocks noChangeAspect="1"/>
          </p:cNvPicPr>
          <p:nvPr/>
        </p:nvPicPr>
        <p:blipFill>
          <a:blip r:embed="rId5"/>
          <a:stretch>
            <a:fillRect/>
          </a:stretch>
        </p:blipFill>
        <p:spPr>
          <a:xfrm>
            <a:off x="1339913" y="1252746"/>
            <a:ext cx="3389670" cy="4749196"/>
          </a:xfrm>
          <a:prstGeom prst="rect">
            <a:avLst/>
          </a:prstGeom>
        </p:spPr>
      </p:pic>
      <p:pic>
        <p:nvPicPr>
          <p:cNvPr id="8" name="Picture 1" descr="A green and white map&#10;&#10;Description automatically generated">
            <a:extLst>
              <a:ext uri="{FF2B5EF4-FFF2-40B4-BE49-F238E27FC236}">
                <a16:creationId xmlns:a16="http://schemas.microsoft.com/office/drawing/2014/main" id="{8B1CE82D-D6BA-9D91-121E-470F7A2D306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96553" y="1460190"/>
            <a:ext cx="4125476" cy="4179960"/>
          </a:xfrm>
          <a:prstGeom prst="rect">
            <a:avLst/>
          </a:prstGeom>
        </p:spPr>
      </p:pic>
      <p:pic>
        <p:nvPicPr>
          <p:cNvPr id="12" name="Pilt 11" descr="Pilt, millel on kujutatud kaart, tekst&#10;&#10;Tehisintellekti genereeritud sisu ei pruugi olla õige.">
            <a:extLst>
              <a:ext uri="{FF2B5EF4-FFF2-40B4-BE49-F238E27FC236}">
                <a16:creationId xmlns:a16="http://schemas.microsoft.com/office/drawing/2014/main" id="{C6DD0000-CF32-005E-CB80-CC485E12DA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22029" y="1567872"/>
            <a:ext cx="2930963" cy="4574077"/>
          </a:xfrm>
          <a:prstGeom prst="rect">
            <a:avLst/>
          </a:prstGeom>
        </p:spPr>
      </p:pic>
      <p:pic>
        <p:nvPicPr>
          <p:cNvPr id="16" name="Pilt 15" descr="Pilt, millel on kujutatud tekst, kuvatõmmis, kaart&#10;&#10;Tehisintellekti genereeritud sisu ei pruugi olla õige.">
            <a:extLst>
              <a:ext uri="{FF2B5EF4-FFF2-40B4-BE49-F238E27FC236}">
                <a16:creationId xmlns:a16="http://schemas.microsoft.com/office/drawing/2014/main" id="{1BE5DEA8-7878-D481-A92B-789F082BBFB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0540" y="1544443"/>
            <a:ext cx="3651246" cy="4346721"/>
          </a:xfrm>
          <a:prstGeom prst="rect">
            <a:avLst/>
          </a:prstGeom>
        </p:spPr>
      </p:pic>
      <p:sp>
        <p:nvSpPr>
          <p:cNvPr id="19" name="TextBox 18">
            <a:extLst>
              <a:ext uri="{FF2B5EF4-FFF2-40B4-BE49-F238E27FC236}">
                <a16:creationId xmlns:a16="http://schemas.microsoft.com/office/drawing/2014/main" id="{49C51089-8685-3BDA-436E-C147C36E8A32}"/>
              </a:ext>
            </a:extLst>
          </p:cNvPr>
          <p:cNvSpPr txBox="1"/>
          <p:nvPr/>
        </p:nvSpPr>
        <p:spPr>
          <a:xfrm>
            <a:off x="8546000" y="1130712"/>
            <a:ext cx="3746219" cy="338554"/>
          </a:xfrm>
          <a:prstGeom prst="rect">
            <a:avLst/>
          </a:prstGeom>
          <a:noFill/>
        </p:spPr>
        <p:txBody>
          <a:bodyPr wrap="square">
            <a:spAutoFit/>
          </a:bodyPr>
          <a:lstStyle/>
          <a:p>
            <a:pPr marL="342900" indent="-342900"/>
            <a:r>
              <a:rPr lang="en-US" sz="1600" noProof="0" dirty="0">
                <a:solidFill>
                  <a:srgbClr val="004494"/>
                </a:solidFill>
                <a:latin typeface="Arial "/>
              </a:rPr>
              <a:t>Land Surface Temperature (LST)</a:t>
            </a:r>
          </a:p>
        </p:txBody>
      </p:sp>
      <p:sp>
        <p:nvSpPr>
          <p:cNvPr id="21" name="TextBox 20">
            <a:extLst>
              <a:ext uri="{FF2B5EF4-FFF2-40B4-BE49-F238E27FC236}">
                <a16:creationId xmlns:a16="http://schemas.microsoft.com/office/drawing/2014/main" id="{F55A8F4E-9A65-BCC3-DBCD-A6D563F11149}"/>
              </a:ext>
            </a:extLst>
          </p:cNvPr>
          <p:cNvSpPr txBox="1"/>
          <p:nvPr/>
        </p:nvSpPr>
        <p:spPr>
          <a:xfrm>
            <a:off x="5058891" y="1116281"/>
            <a:ext cx="2890517" cy="597439"/>
          </a:xfrm>
          <a:prstGeom prst="rect">
            <a:avLst/>
          </a:prstGeom>
          <a:noFill/>
        </p:spPr>
        <p:txBody>
          <a:bodyPr wrap="square">
            <a:spAutoFit/>
          </a:bodyPr>
          <a:lstStyle/>
          <a:p>
            <a:r>
              <a:rPr lang="en-US" sz="1600" noProof="0" dirty="0">
                <a:solidFill>
                  <a:srgbClr val="004494"/>
                </a:solidFill>
                <a:latin typeface="Arial "/>
              </a:rPr>
              <a:t>Copernicus Tree Cover Density (TCD) 0-100%</a:t>
            </a:r>
          </a:p>
        </p:txBody>
      </p:sp>
      <p:sp>
        <p:nvSpPr>
          <p:cNvPr id="22" name="TextBox 21">
            <a:extLst>
              <a:ext uri="{FF2B5EF4-FFF2-40B4-BE49-F238E27FC236}">
                <a16:creationId xmlns:a16="http://schemas.microsoft.com/office/drawing/2014/main" id="{BF1B6557-7589-057B-55B5-961FD6C721C6}"/>
              </a:ext>
            </a:extLst>
          </p:cNvPr>
          <p:cNvSpPr txBox="1"/>
          <p:nvPr/>
        </p:nvSpPr>
        <p:spPr>
          <a:xfrm>
            <a:off x="1461269" y="1229318"/>
            <a:ext cx="3219825" cy="584775"/>
          </a:xfrm>
          <a:prstGeom prst="rect">
            <a:avLst/>
          </a:prstGeom>
          <a:noFill/>
        </p:spPr>
        <p:txBody>
          <a:bodyPr wrap="square">
            <a:spAutoFit/>
          </a:bodyPr>
          <a:lstStyle/>
          <a:p>
            <a:r>
              <a:rPr lang="en-US" sz="1600" noProof="0" dirty="0">
                <a:solidFill>
                  <a:srgbClr val="004494"/>
                </a:solidFill>
                <a:latin typeface="Arial "/>
              </a:rPr>
              <a:t>TDC + Evapotranspiration cooling</a:t>
            </a:r>
          </a:p>
        </p:txBody>
      </p:sp>
      <p:pic>
        <p:nvPicPr>
          <p:cNvPr id="24" name="Pilt 23" descr="Pilt, millel on kujutatud tekst, kuvatõmmis, Ristkülik, disain&#10;&#10;Tehisintellekti genereeritud sisu ei pruugi olla õige.">
            <a:extLst>
              <a:ext uri="{FF2B5EF4-FFF2-40B4-BE49-F238E27FC236}">
                <a16:creationId xmlns:a16="http://schemas.microsoft.com/office/drawing/2014/main" id="{80A7DACA-0886-8F6B-D1AF-E817FA238C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45631" y="5163742"/>
            <a:ext cx="929640" cy="838200"/>
          </a:xfrm>
          <a:prstGeom prst="rect">
            <a:avLst/>
          </a:prstGeom>
        </p:spPr>
      </p:pic>
    </p:spTree>
    <p:extLst>
      <p:ext uri="{BB962C8B-B14F-4D97-AF65-F5344CB8AC3E}">
        <p14:creationId xmlns:p14="http://schemas.microsoft.com/office/powerpoint/2010/main" val="392035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E95FB-E614-631B-C611-C7A1533DDB4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C63BD9D-31E3-4D15-5F2F-74809E826478}"/>
              </a:ext>
            </a:extLst>
          </p:cNvPr>
          <p:cNvSpPr>
            <a:spLocks noGrp="1"/>
          </p:cNvSpPr>
          <p:nvPr>
            <p:ph type="sldNum" sz="quarter" idx="12"/>
          </p:nvPr>
        </p:nvSpPr>
        <p:spPr/>
        <p:txBody>
          <a:bodyPr/>
          <a:lstStyle/>
          <a:p>
            <a:fld id="{B483F801-8E86-4B33-862C-3E1C711AECEF}" type="slidenum">
              <a:rPr lang="en-US" noProof="0" smtClean="0"/>
              <a:t>17</a:t>
            </a:fld>
            <a:endParaRPr lang="en-US" noProof="0" dirty="0"/>
          </a:p>
        </p:txBody>
      </p:sp>
      <p:sp>
        <p:nvSpPr>
          <p:cNvPr id="7" name="Text Placeholder 6">
            <a:extLst>
              <a:ext uri="{FF2B5EF4-FFF2-40B4-BE49-F238E27FC236}">
                <a16:creationId xmlns:a16="http://schemas.microsoft.com/office/drawing/2014/main" id="{A7F12D00-DACB-185C-7AB2-E7FE7F1740BD}"/>
              </a:ext>
            </a:extLst>
          </p:cNvPr>
          <p:cNvSpPr>
            <a:spLocks noGrp="1"/>
          </p:cNvSpPr>
          <p:nvPr>
            <p:ph type="body" sz="quarter" idx="13"/>
          </p:nvPr>
        </p:nvSpPr>
        <p:spPr/>
        <p:txBody>
          <a:bodyPr/>
          <a:lstStyle/>
          <a:p>
            <a:r>
              <a:rPr lang="en-US" noProof="0" dirty="0"/>
              <a:t>Conclusion</a:t>
            </a:r>
            <a:r>
              <a:rPr lang="et-EE" noProof="0" dirty="0"/>
              <a:t>s</a:t>
            </a:r>
            <a:endParaRPr lang="en-US" noProof="0" dirty="0"/>
          </a:p>
          <a:p>
            <a:endParaRPr lang="en-US" noProof="0" dirty="0"/>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48938C80-006E-2650-E820-759647520DE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964452" y="6177073"/>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CFB1F9E3-67E0-80A0-653E-DF60CDBC13D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61847" y="6331420"/>
            <a:ext cx="1243187" cy="418063"/>
          </a:xfrm>
          <a:prstGeom prst="rect">
            <a:avLst/>
          </a:prstGeom>
        </p:spPr>
      </p:pic>
      <p:pic>
        <p:nvPicPr>
          <p:cNvPr id="9" name="Sisu kohatäide 8" descr="Pilt, millel on kujutatud Font, Graafika, logo, kuvatõmmis&#10;&#10;Tehisintellekti genereeritud sisu ei pruugi olla õige.">
            <a:extLst>
              <a:ext uri="{FF2B5EF4-FFF2-40B4-BE49-F238E27FC236}">
                <a16:creationId xmlns:a16="http://schemas.microsoft.com/office/drawing/2014/main" id="{D12D4C2F-837F-8730-0231-F6D7BA443748}"/>
              </a:ext>
            </a:extLst>
          </p:cNvPr>
          <p:cNvPicPr>
            <a:picLocks noGrp="1" noRot="1" noChangeAspect="1" noMove="1" noResize="1" noEditPoints="1" noAdjustHandles="1" noChangeArrowheads="1" noChangeShapeType="1" noCrop="1"/>
          </p:cNvPicPr>
          <p:nvPr>
            <p:ph sz="half" idx="1"/>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sp>
        <p:nvSpPr>
          <p:cNvPr id="6" name="TextBox 5">
            <a:extLst>
              <a:ext uri="{FF2B5EF4-FFF2-40B4-BE49-F238E27FC236}">
                <a16:creationId xmlns:a16="http://schemas.microsoft.com/office/drawing/2014/main" id="{98CB734B-76A7-BA32-99C3-255F6194B7A7}"/>
              </a:ext>
            </a:extLst>
          </p:cNvPr>
          <p:cNvSpPr txBox="1"/>
          <p:nvPr/>
        </p:nvSpPr>
        <p:spPr>
          <a:xfrm>
            <a:off x="913563" y="1424810"/>
            <a:ext cx="10739753" cy="4752263"/>
          </a:xfrm>
          <a:prstGeom prst="rect">
            <a:avLst/>
          </a:prstGeom>
          <a:noFill/>
        </p:spPr>
        <p:txBody>
          <a:bodyPr wrap="square">
            <a:spAutoFit/>
          </a:bodyPr>
          <a:lstStyle/>
          <a:p>
            <a:pPr>
              <a:lnSpc>
                <a:spcPct val="115000"/>
              </a:lnSpc>
              <a:spcAft>
                <a:spcPts val="800"/>
              </a:spcAft>
              <a:buNone/>
            </a:pPr>
            <a:r>
              <a:rPr lang="en-US" sz="2200" kern="100" dirty="0">
                <a:solidFill>
                  <a:srgbClr val="004494"/>
                </a:solidFill>
                <a:latin typeface="Arial" panose="020B0604020202020204" pitchFamily="34" charset="0"/>
                <a:ea typeface="Aptos" panose="020B0004020202020204" pitchFamily="34" charset="0"/>
                <a:cs typeface="Arial" panose="020B0604020202020204" pitchFamily="34" charset="0"/>
              </a:rPr>
              <a:t>Areas with higher vegetation cover show increased evapotranspiration, resulting in lower land surface temperatures during extreme heatwaves</a:t>
            </a:r>
            <a:r>
              <a:rPr lang="et-EE" sz="2200" kern="100">
                <a:solidFill>
                  <a:srgbClr val="004494"/>
                </a:solidFill>
                <a:latin typeface="Arial" panose="020B0604020202020204" pitchFamily="34" charset="0"/>
                <a:ea typeface="Aptos" panose="020B0004020202020204" pitchFamily="34" charset="0"/>
                <a:cs typeface="Arial" panose="020B0604020202020204" pitchFamily="34" charset="0"/>
              </a:rPr>
              <a:t>.</a:t>
            </a:r>
            <a:endParaRPr lang="et-EE" sz="2200" kern="100" dirty="0">
              <a:solidFill>
                <a:srgbClr val="004494"/>
              </a:solidFill>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en-US"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Copernicus tree cover data provided valuable insights for our project, though we found some challenges with resolution and update frequency. Overall, it’s a powerful tool for environmental monitoring and</a:t>
            </a:r>
            <a:r>
              <a:rPr lang="et-EE"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 </a:t>
            </a:r>
            <a:r>
              <a:rPr lang="en-US"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for urban climate regulation Ecosystem Service</a:t>
            </a:r>
            <a:r>
              <a:rPr lang="et-EE"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a:t>
            </a:r>
          </a:p>
          <a:p>
            <a:pPr>
              <a:lnSpc>
                <a:spcPct val="115000"/>
              </a:lnSpc>
              <a:spcAft>
                <a:spcPts val="800"/>
              </a:spcAft>
              <a:buNone/>
            </a:pPr>
            <a:r>
              <a:rPr lang="en-US"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To better understand local climate regulation, more complex studies will be needed in the future</a:t>
            </a:r>
            <a:r>
              <a:rPr lang="et-EE"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 (</a:t>
            </a:r>
            <a:r>
              <a:rPr lang="en-US"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including</a:t>
            </a:r>
            <a:r>
              <a:rPr lang="et-EE"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 </a:t>
            </a:r>
            <a:r>
              <a:rPr lang="en-US"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coastal effects</a:t>
            </a:r>
            <a:r>
              <a:rPr lang="et-EE"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 </a:t>
            </a:r>
            <a:r>
              <a:rPr lang="en-US"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and other environmental factors</a:t>
            </a:r>
            <a:r>
              <a:rPr lang="et-EE"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a:t>
            </a:r>
          </a:p>
          <a:p>
            <a:pPr>
              <a:lnSpc>
                <a:spcPct val="115000"/>
              </a:lnSpc>
              <a:spcAft>
                <a:spcPts val="800"/>
              </a:spcAft>
              <a:buNone/>
            </a:pPr>
            <a:r>
              <a:rPr lang="en-US" sz="2200" b="1"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rPr>
              <a:t>This study would be preliminary work for future cities in Estonia, to support city planners and decision-makers to build up innovative heat resilient cities.</a:t>
            </a:r>
            <a:endParaRPr lang="et-EE" sz="2200" b="1"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endParaRPr lang="en-US" sz="2200" kern="100" noProof="0" dirty="0">
              <a:solidFill>
                <a:srgbClr val="004494"/>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445773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4E9B353-2B8E-1F14-4139-6E09C1BCB9D1}"/>
              </a:ext>
            </a:extLst>
          </p:cNvPr>
          <p:cNvSpPr>
            <a:spLocks noGrp="1"/>
          </p:cNvSpPr>
          <p:nvPr>
            <p:ph type="title"/>
          </p:nvPr>
        </p:nvSpPr>
        <p:spPr>
          <a:xfrm>
            <a:off x="3370537" y="1435288"/>
            <a:ext cx="6237717" cy="747515"/>
          </a:xfrm>
        </p:spPr>
        <p:txBody>
          <a:bodyPr/>
          <a:lstStyle/>
          <a:p>
            <a:r>
              <a:rPr lang="en-US" noProof="0" dirty="0"/>
              <a:t>Thank you!</a:t>
            </a:r>
          </a:p>
        </p:txBody>
      </p:sp>
      <p:sp>
        <p:nvSpPr>
          <p:cNvPr id="2" name="Slide Number Placeholder 1">
            <a:extLst>
              <a:ext uri="{FF2B5EF4-FFF2-40B4-BE49-F238E27FC236}">
                <a16:creationId xmlns:a16="http://schemas.microsoft.com/office/drawing/2014/main" id="{97A19846-DB84-C64E-6F12-ADAE7F24D0A9}"/>
              </a:ext>
            </a:extLst>
          </p:cNvPr>
          <p:cNvSpPr>
            <a:spLocks noGrp="1"/>
          </p:cNvSpPr>
          <p:nvPr>
            <p:ph type="sldNum" sz="quarter" idx="12"/>
          </p:nvPr>
        </p:nvSpPr>
        <p:spPr/>
        <p:txBody>
          <a:bodyPr/>
          <a:lstStyle/>
          <a:p>
            <a:fld id="{B483F801-8E86-4B33-862C-3E1C711AECEF}" type="slidenum">
              <a:rPr lang="en-US" noProof="0" smtClean="0"/>
              <a:t>18</a:t>
            </a:fld>
            <a:endParaRPr lang="en-US" noProof="0" dirty="0"/>
          </a:p>
        </p:txBody>
      </p:sp>
      <p:sp>
        <p:nvSpPr>
          <p:cNvPr id="8" name="Subtitle 7">
            <a:extLst>
              <a:ext uri="{FF2B5EF4-FFF2-40B4-BE49-F238E27FC236}">
                <a16:creationId xmlns:a16="http://schemas.microsoft.com/office/drawing/2014/main" id="{4FE3E3AB-E1EE-1EBC-7B08-BD5FE0600644}"/>
              </a:ext>
            </a:extLst>
          </p:cNvPr>
          <p:cNvSpPr>
            <a:spLocks noGrp="1"/>
          </p:cNvSpPr>
          <p:nvPr>
            <p:ph type="subTitle" idx="13"/>
          </p:nvPr>
        </p:nvSpPr>
        <p:spPr>
          <a:xfrm>
            <a:off x="3504063" y="2524758"/>
            <a:ext cx="6104191" cy="1801436"/>
          </a:xfrm>
        </p:spPr>
        <p:txBody>
          <a:bodyPr>
            <a:noAutofit/>
          </a:bodyPr>
          <a:lstStyle/>
          <a:p>
            <a:r>
              <a:rPr lang="en-US" noProof="0" dirty="0"/>
              <a:t>Technical Team: </a:t>
            </a:r>
          </a:p>
          <a:p>
            <a:r>
              <a:rPr lang="en-US" noProof="0" dirty="0"/>
              <a:t>Aleksei Vaštšenko, Ahto Mets, </a:t>
            </a:r>
            <a:endParaRPr lang="et-EE" noProof="0" dirty="0"/>
          </a:p>
          <a:p>
            <a:r>
              <a:rPr lang="et-EE" noProof="0" dirty="0"/>
              <a:t>Jekaterina Služenikina, </a:t>
            </a:r>
            <a:r>
              <a:rPr lang="en-US" noProof="0" dirty="0"/>
              <a:t>Sander Ahi</a:t>
            </a:r>
          </a:p>
          <a:p>
            <a:r>
              <a:rPr lang="en-US" noProof="0" dirty="0"/>
              <a:t>Project Manager: Krisela Uussaar (Krisela.Uussaar@envir.ee)</a:t>
            </a:r>
          </a:p>
          <a:p>
            <a:r>
              <a:rPr lang="en-US" sz="1400" noProof="0" dirty="0"/>
              <a:t>Estonian Environment Agency</a:t>
            </a:r>
          </a:p>
          <a:p>
            <a:endParaRPr lang="en-US" noProof="0" dirty="0"/>
          </a:p>
        </p:txBody>
      </p:sp>
      <p:pic>
        <p:nvPicPr>
          <p:cNvPr id="3" name="Pilt 2" descr="Pilt, millel on kujutatud kunst, kuvatõmmis, Graafika, lumehelves&#10;&#10;Tehisintellekti genereeritud sisu ei pruugi olla õige.">
            <a:extLst>
              <a:ext uri="{FF2B5EF4-FFF2-40B4-BE49-F238E27FC236}">
                <a16:creationId xmlns:a16="http://schemas.microsoft.com/office/drawing/2014/main" id="{6EEA2B69-19EC-DD1C-D1EB-E5067E74CC63}"/>
              </a:ext>
            </a:extLst>
          </p:cNvPr>
          <p:cNvPicPr/>
          <p:nvPr/>
        </p:nvPicPr>
        <p:blipFill>
          <a:blip r:embed="rId2">
            <a:extLst>
              <a:ext uri="{28A0092B-C50C-407E-A947-70E740481C1C}">
                <a14:useLocalDpi xmlns:a14="http://schemas.microsoft.com/office/drawing/2010/main" val="0"/>
              </a:ext>
            </a:extLst>
          </a:blip>
          <a:stretch>
            <a:fillRect/>
          </a:stretch>
        </p:blipFill>
        <p:spPr>
          <a:xfrm>
            <a:off x="3504063" y="4888600"/>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B314F864-336D-BDDF-0FA3-4C7F21D784F3}"/>
              </a:ext>
            </a:extLst>
          </p:cNvPr>
          <p:cNvPicPr/>
          <p:nvPr/>
        </p:nvPicPr>
        <p:blipFill>
          <a:blip r:embed="rId3">
            <a:extLst>
              <a:ext uri="{28A0092B-C50C-407E-A947-70E740481C1C}">
                <a14:useLocalDpi xmlns:a14="http://schemas.microsoft.com/office/drawing/2010/main" val="0"/>
              </a:ext>
            </a:extLst>
          </a:blip>
          <a:stretch>
            <a:fillRect/>
          </a:stretch>
        </p:blipFill>
        <p:spPr>
          <a:xfrm>
            <a:off x="5246210" y="5004649"/>
            <a:ext cx="1243187" cy="418063"/>
          </a:xfrm>
          <a:prstGeom prst="rect">
            <a:avLst/>
          </a:prstGeom>
        </p:spPr>
      </p:pic>
      <p:pic>
        <p:nvPicPr>
          <p:cNvPr id="5" name="Sisu kohatäide 8" descr="Pilt, millel on kujutatud Font, Graafika, logo, kuvatõmmis&#10;&#10;Tehisintellekti genereeritud sisu ei pruugi olla õige.">
            <a:extLst>
              <a:ext uri="{FF2B5EF4-FFF2-40B4-BE49-F238E27FC236}">
                <a16:creationId xmlns:a16="http://schemas.microsoft.com/office/drawing/2014/main" id="{07DC69DA-0D17-FCC0-E2CD-90C458F8543E}"/>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6843577" y="5042946"/>
            <a:ext cx="1270438" cy="418063"/>
          </a:xfrm>
          <a:prstGeom prst="rect">
            <a:avLst/>
          </a:prstGeom>
        </p:spPr>
      </p:pic>
    </p:spTree>
    <p:extLst>
      <p:ext uri="{BB962C8B-B14F-4D97-AF65-F5344CB8AC3E}">
        <p14:creationId xmlns:p14="http://schemas.microsoft.com/office/powerpoint/2010/main" val="2478913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2858A62-3E0F-0811-AF61-B0D10CC2085C}"/>
              </a:ext>
            </a:extLst>
          </p:cNvPr>
          <p:cNvSpPr>
            <a:spLocks noGrp="1"/>
          </p:cNvSpPr>
          <p:nvPr>
            <p:ph type="sldNum" sz="quarter" idx="12"/>
          </p:nvPr>
        </p:nvSpPr>
        <p:spPr/>
        <p:txBody>
          <a:bodyPr/>
          <a:lstStyle/>
          <a:p>
            <a:fld id="{B483F801-8E86-4B33-862C-3E1C711AECEF}" type="slidenum">
              <a:rPr lang="en-US" noProof="0" smtClean="0"/>
              <a:t>2</a:t>
            </a:fld>
            <a:endParaRPr lang="en-US" noProof="0" dirty="0"/>
          </a:p>
        </p:txBody>
      </p:sp>
      <p:sp>
        <p:nvSpPr>
          <p:cNvPr id="6" name="Content Placeholder 5">
            <a:extLst>
              <a:ext uri="{FF2B5EF4-FFF2-40B4-BE49-F238E27FC236}">
                <a16:creationId xmlns:a16="http://schemas.microsoft.com/office/drawing/2014/main" id="{4C03CB16-D772-7379-26DA-4D1BA67FC9F3}"/>
              </a:ext>
            </a:extLst>
          </p:cNvPr>
          <p:cNvSpPr>
            <a:spLocks noGrp="1"/>
          </p:cNvSpPr>
          <p:nvPr>
            <p:ph sz="half" idx="1"/>
          </p:nvPr>
        </p:nvSpPr>
        <p:spPr>
          <a:xfrm>
            <a:off x="1130867" y="1367697"/>
            <a:ext cx="10480773" cy="4596466"/>
          </a:xfrm>
        </p:spPr>
        <p:txBody>
          <a:bodyPr>
            <a:normAutofit/>
          </a:bodyPr>
          <a:lstStyle/>
          <a:p>
            <a:r>
              <a:rPr lang="en-US" sz="2200" b="1" noProof="0" dirty="0"/>
              <a:t>Project background: </a:t>
            </a:r>
            <a:r>
              <a:rPr lang="en-US" sz="2200" noProof="0" dirty="0"/>
              <a:t>Local Climate Regulation funded by the Eurostat</a:t>
            </a:r>
          </a:p>
          <a:p>
            <a:r>
              <a:rPr lang="en-US" sz="2200" b="1" noProof="0" dirty="0"/>
              <a:t>Motivation: </a:t>
            </a:r>
            <a:r>
              <a:rPr lang="en-US" sz="2200" noProof="0" dirty="0"/>
              <a:t>urban heat island effect and trees create cooling effect in their surroundings</a:t>
            </a:r>
          </a:p>
          <a:p>
            <a:r>
              <a:rPr lang="en-US" sz="2200" b="1" noProof="0" dirty="0"/>
              <a:t>Data: </a:t>
            </a:r>
            <a:r>
              <a:rPr lang="en-US" sz="2200" noProof="0" dirty="0"/>
              <a:t>3 largest urban areas in Estonia, Land Surface Temperature (LST), Google Earth Engine Evapotranspiration and </a:t>
            </a:r>
            <a:r>
              <a:rPr lang="en-US" sz="2200" b="1" noProof="0" dirty="0"/>
              <a:t>Copernicus Tree Cover Density (TCD)</a:t>
            </a:r>
          </a:p>
          <a:p>
            <a:r>
              <a:rPr lang="en-US" sz="2200" b="1" noProof="0" dirty="0"/>
              <a:t>Method:</a:t>
            </a:r>
            <a:r>
              <a:rPr lang="en-US" sz="2200" noProof="0" dirty="0"/>
              <a:t> linear regression models</a:t>
            </a:r>
          </a:p>
          <a:p>
            <a:r>
              <a:rPr lang="en-US" sz="2200" b="1" noProof="0" dirty="0"/>
              <a:t>Results</a:t>
            </a:r>
            <a:r>
              <a:rPr lang="et-EE" sz="2200" b="1" noProof="0" dirty="0"/>
              <a:t>: </a:t>
            </a:r>
            <a:r>
              <a:rPr lang="et-EE" sz="2200" noProof="0" dirty="0"/>
              <a:t>Tallinn, Tartu, Narva</a:t>
            </a:r>
            <a:endParaRPr lang="en-US" sz="2200" noProof="0" dirty="0"/>
          </a:p>
          <a:p>
            <a:r>
              <a:rPr lang="en-US" sz="2200" b="1" noProof="0" dirty="0"/>
              <a:t>Challenges</a:t>
            </a:r>
            <a:r>
              <a:rPr lang="et-EE" sz="2200" b="1" noProof="0" dirty="0"/>
              <a:t>: </a:t>
            </a:r>
            <a:r>
              <a:rPr lang="en-US" sz="2200" noProof="0" dirty="0"/>
              <a:t>TCD only</a:t>
            </a:r>
            <a:r>
              <a:rPr lang="en-US" sz="2200" dirty="0"/>
              <a:t> year 2018 and for LST only years 2022 and 2024</a:t>
            </a:r>
            <a:endParaRPr lang="en-US" sz="2200" noProof="0" dirty="0"/>
          </a:p>
          <a:p>
            <a:r>
              <a:rPr lang="en-US" sz="2200" b="1" noProof="0" dirty="0"/>
              <a:t>Conclusions</a:t>
            </a:r>
          </a:p>
        </p:txBody>
      </p:sp>
      <p:sp>
        <p:nvSpPr>
          <p:cNvPr id="9" name="Text Placeholder 8">
            <a:extLst>
              <a:ext uri="{FF2B5EF4-FFF2-40B4-BE49-F238E27FC236}">
                <a16:creationId xmlns:a16="http://schemas.microsoft.com/office/drawing/2014/main" id="{4D37D323-CF35-9AB1-02D8-D0864EFBBEBF}"/>
              </a:ext>
            </a:extLst>
          </p:cNvPr>
          <p:cNvSpPr>
            <a:spLocks noGrp="1"/>
          </p:cNvSpPr>
          <p:nvPr>
            <p:ph type="body" sz="quarter" idx="14"/>
          </p:nvPr>
        </p:nvSpPr>
        <p:spPr/>
        <p:txBody>
          <a:bodyPr/>
          <a:lstStyle/>
          <a:p>
            <a:r>
              <a:rPr lang="en-US" noProof="0" dirty="0"/>
              <a:t>Overview:</a:t>
            </a:r>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93432487-8EFC-BB08-6B43-BDFC338B58B6}"/>
              </a:ext>
            </a:extLst>
          </p:cNvPr>
          <p:cNvPicPr/>
          <p:nvPr/>
        </p:nvPicPr>
        <p:blipFill>
          <a:blip r:embed="rId2">
            <a:extLst>
              <a:ext uri="{28A0092B-C50C-407E-A947-70E740481C1C}">
                <a14:useLocalDpi xmlns:a14="http://schemas.microsoft.com/office/drawing/2010/main" val="0"/>
              </a:ext>
            </a:extLst>
          </a:blip>
          <a:stretch>
            <a:fillRect/>
          </a:stretch>
        </p:blipFill>
        <p:spPr>
          <a:xfrm>
            <a:off x="3946659" y="6214796"/>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1488CA98-A0FA-96B7-62FF-BCC99E29EC47}"/>
              </a:ext>
            </a:extLst>
          </p:cNvPr>
          <p:cNvPicPr/>
          <p:nvPr/>
        </p:nvPicPr>
        <p:blipFill>
          <a:blip r:embed="rId3">
            <a:extLst>
              <a:ext uri="{28A0092B-C50C-407E-A947-70E740481C1C}">
                <a14:useLocalDpi xmlns:a14="http://schemas.microsoft.com/office/drawing/2010/main" val="0"/>
              </a:ext>
            </a:extLst>
          </a:blip>
          <a:stretch>
            <a:fillRect/>
          </a:stretch>
        </p:blipFill>
        <p:spPr>
          <a:xfrm>
            <a:off x="5651245" y="6369142"/>
            <a:ext cx="1243187" cy="418063"/>
          </a:xfrm>
          <a:prstGeom prst="rect">
            <a:avLst/>
          </a:prstGeom>
        </p:spPr>
      </p:pic>
      <p:pic>
        <p:nvPicPr>
          <p:cNvPr id="5" name="Sisu kohatäide 8" descr="Pilt, millel on kujutatud Font, Graafika, logo, kuvatõmmis&#10;&#10;Tehisintellekti genereeritud sisu ei pruugi olla õige.">
            <a:extLst>
              <a:ext uri="{FF2B5EF4-FFF2-40B4-BE49-F238E27FC236}">
                <a16:creationId xmlns:a16="http://schemas.microsoft.com/office/drawing/2014/main" id="{5D7037B0-A34B-B4C4-D897-DDBAF87A0303}"/>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spTree>
    <p:extLst>
      <p:ext uri="{BB962C8B-B14F-4D97-AF65-F5344CB8AC3E}">
        <p14:creationId xmlns:p14="http://schemas.microsoft.com/office/powerpoint/2010/main" val="2214649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989E5-138A-75C4-316A-90920361F42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35B4EF-3BAA-8C5C-6EE5-FF9FD778E1A9}"/>
              </a:ext>
            </a:extLst>
          </p:cNvPr>
          <p:cNvSpPr>
            <a:spLocks noGrp="1"/>
          </p:cNvSpPr>
          <p:nvPr>
            <p:ph type="sldNum" sz="quarter" idx="12"/>
          </p:nvPr>
        </p:nvSpPr>
        <p:spPr/>
        <p:txBody>
          <a:bodyPr/>
          <a:lstStyle/>
          <a:p>
            <a:fld id="{B483F801-8E86-4B33-862C-3E1C711AECEF}" type="slidenum">
              <a:rPr lang="en-US" noProof="0" smtClean="0"/>
              <a:t>3</a:t>
            </a:fld>
            <a:endParaRPr lang="en-US" noProof="0" dirty="0"/>
          </a:p>
        </p:txBody>
      </p:sp>
      <p:sp>
        <p:nvSpPr>
          <p:cNvPr id="6" name="Content Placeholder 5">
            <a:extLst>
              <a:ext uri="{FF2B5EF4-FFF2-40B4-BE49-F238E27FC236}">
                <a16:creationId xmlns:a16="http://schemas.microsoft.com/office/drawing/2014/main" id="{3142972E-C800-601A-8BCD-94437D638E87}"/>
              </a:ext>
            </a:extLst>
          </p:cNvPr>
          <p:cNvSpPr>
            <a:spLocks noGrp="1"/>
          </p:cNvSpPr>
          <p:nvPr>
            <p:ph sz="half" idx="1"/>
          </p:nvPr>
        </p:nvSpPr>
        <p:spPr>
          <a:xfrm>
            <a:off x="1199693" y="1436932"/>
            <a:ext cx="10480773" cy="4596466"/>
          </a:xfrm>
        </p:spPr>
        <p:txBody>
          <a:bodyPr>
            <a:normAutofit/>
          </a:bodyPr>
          <a:lstStyle/>
          <a:p>
            <a:r>
              <a:rPr lang="en-US" sz="2200" b="1" noProof="0" dirty="0"/>
              <a:t>Project name: </a:t>
            </a:r>
            <a:r>
              <a:rPr lang="en-US" sz="2200" noProof="0" dirty="0"/>
              <a:t>Development of Environmental Accounts</a:t>
            </a:r>
            <a:endParaRPr lang="et-EE" sz="2200" noProof="0" dirty="0"/>
          </a:p>
          <a:p>
            <a:r>
              <a:rPr lang="en-US" sz="2200" noProof="0" dirty="0"/>
              <a:t>This project is </a:t>
            </a:r>
            <a:r>
              <a:rPr lang="en-US" sz="2200" b="1" noProof="0" dirty="0"/>
              <a:t>funded by the Eurostat</a:t>
            </a:r>
          </a:p>
          <a:p>
            <a:r>
              <a:rPr lang="en-US" sz="2200" noProof="0" dirty="0"/>
              <a:t>Collaboration between Estonian Environment Agency, Tallinn University of Technology and Statistics Estonia</a:t>
            </a:r>
          </a:p>
          <a:p>
            <a:pPr algn="just"/>
            <a:r>
              <a:rPr lang="en-US" sz="2200" b="1" noProof="0" dirty="0"/>
              <a:t>Local Climate Regulation </a:t>
            </a:r>
            <a:r>
              <a:rPr lang="en-US" sz="2200" noProof="0" dirty="0"/>
              <a:t>defined as the way urban vegetation helps cool cities and improve living conditions. Measured as the cooling effect of urban vegetation on days hotter than 25 degrees Celsius.</a:t>
            </a:r>
            <a:endParaRPr lang="en-US" sz="2200" noProof="0" dirty="0">
              <a:latin typeface="Roboto Condensed" panose="02000000000000000000" pitchFamily="2" charset="0"/>
              <a:ea typeface="Roboto Condensed" panose="02000000000000000000" pitchFamily="2" charset="0"/>
              <a:cs typeface="Roboto Condensed" panose="02000000000000000000" pitchFamily="2" charset="0"/>
            </a:endParaRPr>
          </a:p>
        </p:txBody>
      </p:sp>
      <p:sp>
        <p:nvSpPr>
          <p:cNvPr id="9" name="Text Placeholder 8">
            <a:extLst>
              <a:ext uri="{FF2B5EF4-FFF2-40B4-BE49-F238E27FC236}">
                <a16:creationId xmlns:a16="http://schemas.microsoft.com/office/drawing/2014/main" id="{2194FD25-1C40-934E-3976-D8D1FD36F292}"/>
              </a:ext>
            </a:extLst>
          </p:cNvPr>
          <p:cNvSpPr>
            <a:spLocks noGrp="1"/>
          </p:cNvSpPr>
          <p:nvPr>
            <p:ph type="body" sz="quarter" idx="14"/>
          </p:nvPr>
        </p:nvSpPr>
        <p:spPr/>
        <p:txBody>
          <a:bodyPr/>
          <a:lstStyle/>
          <a:p>
            <a:r>
              <a:rPr lang="en-US" noProof="0" dirty="0"/>
              <a:t>Project background:</a:t>
            </a:r>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F408A0D3-8E0B-4F4A-0340-71482E3B3592}"/>
              </a:ext>
            </a:extLst>
          </p:cNvPr>
          <p:cNvPicPr/>
          <p:nvPr/>
        </p:nvPicPr>
        <p:blipFill>
          <a:blip r:embed="rId2">
            <a:extLst>
              <a:ext uri="{28A0092B-C50C-407E-A947-70E740481C1C}">
                <a14:useLocalDpi xmlns:a14="http://schemas.microsoft.com/office/drawing/2010/main" val="0"/>
              </a:ext>
            </a:extLst>
          </a:blip>
          <a:stretch>
            <a:fillRect/>
          </a:stretch>
        </p:blipFill>
        <p:spPr>
          <a:xfrm>
            <a:off x="3946659" y="6214796"/>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05D4CDC2-02A2-DA65-E94C-0B76B342390C}"/>
              </a:ext>
            </a:extLst>
          </p:cNvPr>
          <p:cNvPicPr/>
          <p:nvPr/>
        </p:nvPicPr>
        <p:blipFill>
          <a:blip r:embed="rId3">
            <a:extLst>
              <a:ext uri="{28A0092B-C50C-407E-A947-70E740481C1C}">
                <a14:useLocalDpi xmlns:a14="http://schemas.microsoft.com/office/drawing/2010/main" val="0"/>
              </a:ext>
            </a:extLst>
          </a:blip>
          <a:stretch>
            <a:fillRect/>
          </a:stretch>
        </p:blipFill>
        <p:spPr>
          <a:xfrm>
            <a:off x="5651245" y="6278443"/>
            <a:ext cx="1243187" cy="418063"/>
          </a:xfrm>
          <a:prstGeom prst="rect">
            <a:avLst/>
          </a:prstGeom>
        </p:spPr>
      </p:pic>
      <p:pic>
        <p:nvPicPr>
          <p:cNvPr id="5" name="Sisu kohatäide 8" descr="Pilt, millel on kujutatud Font, Graafika, logo, kuvatõmmis&#10;&#10;Tehisintellekti genereeritud sisu ei pruugi olla õige.">
            <a:extLst>
              <a:ext uri="{FF2B5EF4-FFF2-40B4-BE49-F238E27FC236}">
                <a16:creationId xmlns:a16="http://schemas.microsoft.com/office/drawing/2014/main" id="{42017716-1E24-7DA0-FE3C-8216B5923ECF}"/>
              </a:ext>
            </a:extLst>
          </p:cNvPr>
          <p:cNvPicPr>
            <a:picLocks/>
          </p:cNvPicPr>
          <p:nvPr/>
        </p:nvPicPr>
        <p:blipFill>
          <a:blip r:embed="rId4">
            <a:extLst>
              <a:ext uri="{28A0092B-C50C-407E-A947-70E740481C1C}">
                <a14:useLocalDpi xmlns:a14="http://schemas.microsoft.com/office/drawing/2010/main" val="0"/>
              </a:ext>
            </a:extLst>
          </a:blip>
          <a:stretch>
            <a:fillRect/>
          </a:stretch>
        </p:blipFill>
        <p:spPr>
          <a:xfrm>
            <a:off x="6894432" y="6369143"/>
            <a:ext cx="1243187" cy="488858"/>
          </a:xfrm>
          <a:prstGeom prst="rect">
            <a:avLst/>
          </a:prstGeom>
        </p:spPr>
      </p:pic>
    </p:spTree>
    <p:extLst>
      <p:ext uri="{BB962C8B-B14F-4D97-AF65-F5344CB8AC3E}">
        <p14:creationId xmlns:p14="http://schemas.microsoft.com/office/powerpoint/2010/main" val="3230064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512FF-235E-314D-0CF6-BBDD7787BC9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BDA099F-2568-898A-A531-E7D6289738F1}"/>
              </a:ext>
            </a:extLst>
          </p:cNvPr>
          <p:cNvSpPr>
            <a:spLocks noGrp="1"/>
          </p:cNvSpPr>
          <p:nvPr>
            <p:ph type="sldNum" sz="quarter" idx="12"/>
          </p:nvPr>
        </p:nvSpPr>
        <p:spPr/>
        <p:txBody>
          <a:bodyPr/>
          <a:lstStyle/>
          <a:p>
            <a:fld id="{B483F801-8E86-4B33-862C-3E1C711AECEF}" type="slidenum">
              <a:rPr lang="en-US" noProof="0" smtClean="0"/>
              <a:t>4</a:t>
            </a:fld>
            <a:endParaRPr lang="en-US" noProof="0" dirty="0"/>
          </a:p>
        </p:txBody>
      </p:sp>
      <p:sp>
        <p:nvSpPr>
          <p:cNvPr id="2" name="Text Placeholder 1">
            <a:extLst>
              <a:ext uri="{FF2B5EF4-FFF2-40B4-BE49-F238E27FC236}">
                <a16:creationId xmlns:a16="http://schemas.microsoft.com/office/drawing/2014/main" id="{647853B1-3651-5F21-C7A1-A68C88C83147}"/>
              </a:ext>
            </a:extLst>
          </p:cNvPr>
          <p:cNvSpPr>
            <a:spLocks noGrp="1"/>
          </p:cNvSpPr>
          <p:nvPr>
            <p:ph type="body" idx="1"/>
          </p:nvPr>
        </p:nvSpPr>
        <p:spPr>
          <a:xfrm>
            <a:off x="1620731" y="848268"/>
            <a:ext cx="10547402" cy="786160"/>
          </a:xfrm>
        </p:spPr>
        <p:txBody>
          <a:bodyPr/>
          <a:lstStyle/>
          <a:p>
            <a:r>
              <a:rPr lang="en-US" sz="2000" noProof="0" dirty="0"/>
              <a:t>Urban areas are significantly warmer than surrounding rural areas</a:t>
            </a:r>
          </a:p>
        </p:txBody>
      </p:sp>
      <p:sp>
        <p:nvSpPr>
          <p:cNvPr id="11" name="Text Placeholder 10">
            <a:extLst>
              <a:ext uri="{FF2B5EF4-FFF2-40B4-BE49-F238E27FC236}">
                <a16:creationId xmlns:a16="http://schemas.microsoft.com/office/drawing/2014/main" id="{A2D4A557-0B14-8F72-8443-767EF056945C}"/>
              </a:ext>
            </a:extLst>
          </p:cNvPr>
          <p:cNvSpPr>
            <a:spLocks noGrp="1"/>
          </p:cNvSpPr>
          <p:nvPr>
            <p:ph type="body" sz="quarter" idx="13"/>
          </p:nvPr>
        </p:nvSpPr>
        <p:spPr/>
        <p:txBody>
          <a:bodyPr/>
          <a:lstStyle/>
          <a:p>
            <a:r>
              <a:rPr lang="en-US" noProof="0" dirty="0"/>
              <a:t>Motivation: urban heat island effect</a:t>
            </a:r>
          </a:p>
        </p:txBody>
      </p:sp>
      <p:pic>
        <p:nvPicPr>
          <p:cNvPr id="6" name="Pilt 5" descr="Pilt, millel on kujutatud kunst, kuvatõmmis, Graafika, lumehelves&#10;&#10;Tehisintellekti genereeritud sisu ei pruugi olla õige.">
            <a:extLst>
              <a:ext uri="{FF2B5EF4-FFF2-40B4-BE49-F238E27FC236}">
                <a16:creationId xmlns:a16="http://schemas.microsoft.com/office/drawing/2014/main" id="{25FDE872-4A30-A057-72AB-D31CEAA8ED89}"/>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013334" y="6189663"/>
            <a:ext cx="1816889" cy="726755"/>
          </a:xfrm>
          <a:prstGeom prst="rect">
            <a:avLst/>
          </a:prstGeom>
        </p:spPr>
      </p:pic>
      <p:pic>
        <p:nvPicPr>
          <p:cNvPr id="7" name="Sisu kohatäide 4" descr="Pilt, millel on kujutatud must, pimedus&#10;&#10;Tehisintellekti genereeritud sisu ei pruugi olla õige.">
            <a:extLst>
              <a:ext uri="{FF2B5EF4-FFF2-40B4-BE49-F238E27FC236}">
                <a16:creationId xmlns:a16="http://schemas.microsoft.com/office/drawing/2014/main" id="{320FEEF0-7B24-D0F5-3828-EC79B3A094F5}"/>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51245" y="6369142"/>
            <a:ext cx="1243187" cy="418063"/>
          </a:xfrm>
          <a:prstGeom prst="rect">
            <a:avLst/>
          </a:prstGeom>
        </p:spPr>
      </p:pic>
      <p:pic>
        <p:nvPicPr>
          <p:cNvPr id="8" name="Sisu kohatäide 8" descr="Pilt, millel on kujutatud Font, Graafika, logo, kuvatõmmis&#10;&#10;Tehisintellekti genereeritud sisu ei pruugi olla õige.">
            <a:extLst>
              <a:ext uri="{FF2B5EF4-FFF2-40B4-BE49-F238E27FC236}">
                <a16:creationId xmlns:a16="http://schemas.microsoft.com/office/drawing/2014/main" id="{B06D963D-7526-2ADF-C3EE-B35467307919}"/>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26" name="Pilt 25" descr="Pilt, millel on kujutatud tekst, kuvatõmmis, Font, disain&#10;&#10;Tehisintellekti genereeritud sisu ei pruugi olla õige.">
            <a:extLst>
              <a:ext uri="{FF2B5EF4-FFF2-40B4-BE49-F238E27FC236}">
                <a16:creationId xmlns:a16="http://schemas.microsoft.com/office/drawing/2014/main" id="{5CB2894E-BB57-822C-22EC-F65D987865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35215" y="1797681"/>
            <a:ext cx="9121570" cy="3680822"/>
          </a:xfrm>
          <a:prstGeom prst="rect">
            <a:avLst/>
          </a:prstGeom>
        </p:spPr>
      </p:pic>
      <p:sp>
        <p:nvSpPr>
          <p:cNvPr id="28" name="TextBox 27">
            <a:extLst>
              <a:ext uri="{FF2B5EF4-FFF2-40B4-BE49-F238E27FC236}">
                <a16:creationId xmlns:a16="http://schemas.microsoft.com/office/drawing/2014/main" id="{BAFA3A25-9FD7-54A8-616C-F71683FB08CF}"/>
              </a:ext>
            </a:extLst>
          </p:cNvPr>
          <p:cNvSpPr txBox="1"/>
          <p:nvPr/>
        </p:nvSpPr>
        <p:spPr>
          <a:xfrm>
            <a:off x="1307848" y="5878927"/>
            <a:ext cx="6096000" cy="261610"/>
          </a:xfrm>
          <a:prstGeom prst="rect">
            <a:avLst/>
          </a:prstGeom>
          <a:noFill/>
        </p:spPr>
        <p:txBody>
          <a:bodyPr wrap="square">
            <a:spAutoFit/>
          </a:bodyPr>
          <a:lstStyle/>
          <a:p>
            <a:r>
              <a:rPr lang="en-US" sz="1100" noProof="0" dirty="0">
                <a:solidFill>
                  <a:srgbClr val="004B7F"/>
                </a:solidFill>
                <a:latin typeface="Arial" panose="020B0604020202020204" pitchFamily="34" charset="0"/>
                <a:cs typeface="Arial" panose="020B0604020202020204" pitchFamily="34" charset="0"/>
              </a:rPr>
              <a:t>Source: http://coolparramatta.com.au/about_us</a:t>
            </a:r>
          </a:p>
        </p:txBody>
      </p:sp>
    </p:spTree>
    <p:extLst>
      <p:ext uri="{BB962C8B-B14F-4D97-AF65-F5344CB8AC3E}">
        <p14:creationId xmlns:p14="http://schemas.microsoft.com/office/powerpoint/2010/main" val="2945422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B6753-01B4-3850-E410-56CABA17E4C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8E5DC96-0351-C3C8-8B26-72569D751E8F}"/>
              </a:ext>
            </a:extLst>
          </p:cNvPr>
          <p:cNvSpPr>
            <a:spLocks noGrp="1"/>
          </p:cNvSpPr>
          <p:nvPr>
            <p:ph type="sldNum" sz="quarter" idx="12"/>
          </p:nvPr>
        </p:nvSpPr>
        <p:spPr/>
        <p:txBody>
          <a:bodyPr/>
          <a:lstStyle/>
          <a:p>
            <a:fld id="{B483F801-8E86-4B33-862C-3E1C711AECEF}" type="slidenum">
              <a:rPr lang="en-US" noProof="0" smtClean="0"/>
              <a:t>5</a:t>
            </a:fld>
            <a:endParaRPr lang="en-US" noProof="0" dirty="0"/>
          </a:p>
        </p:txBody>
      </p:sp>
      <p:sp>
        <p:nvSpPr>
          <p:cNvPr id="2" name="Text Placeholder 1">
            <a:extLst>
              <a:ext uri="{FF2B5EF4-FFF2-40B4-BE49-F238E27FC236}">
                <a16:creationId xmlns:a16="http://schemas.microsoft.com/office/drawing/2014/main" id="{1B5B1278-5952-6D20-ABE2-E91503719040}"/>
              </a:ext>
            </a:extLst>
          </p:cNvPr>
          <p:cNvSpPr>
            <a:spLocks noGrp="1"/>
          </p:cNvSpPr>
          <p:nvPr>
            <p:ph type="body" idx="1"/>
          </p:nvPr>
        </p:nvSpPr>
        <p:spPr>
          <a:xfrm>
            <a:off x="831449" y="1879133"/>
            <a:ext cx="3273909" cy="3099733"/>
          </a:xfrm>
        </p:spPr>
        <p:txBody>
          <a:bodyPr/>
          <a:lstStyle/>
          <a:p>
            <a:r>
              <a:rPr lang="en-US" sz="2200" noProof="0" dirty="0"/>
              <a:t>Contributing factors:</a:t>
            </a:r>
          </a:p>
          <a:p>
            <a:r>
              <a:rPr lang="en-US" sz="2200" b="0" noProof="0" dirty="0"/>
              <a:t>1. Loss of evaporative cooling</a:t>
            </a:r>
          </a:p>
          <a:p>
            <a:r>
              <a:rPr lang="en-US" sz="2200" b="0" noProof="0" dirty="0"/>
              <a:t>2. Increase in impervious surfaces.</a:t>
            </a:r>
          </a:p>
          <a:p>
            <a:r>
              <a:rPr lang="en-US" sz="2200" b="0" noProof="0" dirty="0"/>
              <a:t>3. Waste Heat</a:t>
            </a:r>
          </a:p>
          <a:p>
            <a:r>
              <a:rPr lang="en-US" sz="2200" b="0" noProof="0" dirty="0"/>
              <a:t>4. Radiative trapping</a:t>
            </a:r>
          </a:p>
          <a:p>
            <a:endParaRPr lang="en-US" noProof="0" dirty="0"/>
          </a:p>
        </p:txBody>
      </p:sp>
      <p:sp>
        <p:nvSpPr>
          <p:cNvPr id="11" name="Text Placeholder 10">
            <a:extLst>
              <a:ext uri="{FF2B5EF4-FFF2-40B4-BE49-F238E27FC236}">
                <a16:creationId xmlns:a16="http://schemas.microsoft.com/office/drawing/2014/main" id="{E03A375A-CF9D-F179-1115-7A554AAB0F04}"/>
              </a:ext>
            </a:extLst>
          </p:cNvPr>
          <p:cNvSpPr>
            <a:spLocks noGrp="1"/>
          </p:cNvSpPr>
          <p:nvPr>
            <p:ph type="body" sz="quarter" idx="13"/>
          </p:nvPr>
        </p:nvSpPr>
        <p:spPr/>
        <p:txBody>
          <a:bodyPr/>
          <a:lstStyle/>
          <a:p>
            <a:r>
              <a:rPr lang="en-US" noProof="0" dirty="0"/>
              <a:t>Motivation: Urban heat island effect</a:t>
            </a:r>
          </a:p>
        </p:txBody>
      </p:sp>
      <p:pic>
        <p:nvPicPr>
          <p:cNvPr id="6" name="Pilt 5" descr="Pilt, millel on kujutatud kunst, kuvatõmmis, Graafika, lumehelves&#10;&#10;Tehisintellekti genereeritud sisu ei pruugi olla õige.">
            <a:extLst>
              <a:ext uri="{FF2B5EF4-FFF2-40B4-BE49-F238E27FC236}">
                <a16:creationId xmlns:a16="http://schemas.microsoft.com/office/drawing/2014/main" id="{FD943055-4A5A-0470-D46F-1251C7EE1232}"/>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013334" y="6189663"/>
            <a:ext cx="1816889" cy="726755"/>
          </a:xfrm>
          <a:prstGeom prst="rect">
            <a:avLst/>
          </a:prstGeom>
        </p:spPr>
      </p:pic>
      <p:pic>
        <p:nvPicPr>
          <p:cNvPr id="7" name="Sisu kohatäide 4" descr="Pilt, millel on kujutatud must, pimedus&#10;&#10;Tehisintellekti genereeritud sisu ei pruugi olla õige.">
            <a:extLst>
              <a:ext uri="{FF2B5EF4-FFF2-40B4-BE49-F238E27FC236}">
                <a16:creationId xmlns:a16="http://schemas.microsoft.com/office/drawing/2014/main" id="{98FEC67B-DCA2-B0DD-D2F9-38396BC7C226}"/>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51245" y="6369142"/>
            <a:ext cx="1243187" cy="418063"/>
          </a:xfrm>
          <a:prstGeom prst="rect">
            <a:avLst/>
          </a:prstGeom>
        </p:spPr>
      </p:pic>
      <p:pic>
        <p:nvPicPr>
          <p:cNvPr id="8" name="Sisu kohatäide 8" descr="Pilt, millel on kujutatud Font, Graafika, logo, kuvatõmmis&#10;&#10;Tehisintellekti genereeritud sisu ei pruugi olla õige.">
            <a:extLst>
              <a:ext uri="{FF2B5EF4-FFF2-40B4-BE49-F238E27FC236}">
                <a16:creationId xmlns:a16="http://schemas.microsoft.com/office/drawing/2014/main" id="{93B65428-FB15-0456-F61F-B165591FEAEE}"/>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12" name="Sisu kohatäide 11">
            <a:extLst>
              <a:ext uri="{FF2B5EF4-FFF2-40B4-BE49-F238E27FC236}">
                <a16:creationId xmlns:a16="http://schemas.microsoft.com/office/drawing/2014/main" id="{5DA8EFD7-6480-4E16-52FD-1DE400D8146D}"/>
              </a:ext>
            </a:extLst>
          </p:cNvPr>
          <p:cNvPicPr>
            <a:picLocks noGrp="1" noChangeAspect="1"/>
          </p:cNvPicPr>
          <p:nvPr>
            <p:ph sz="quarter" idx="4"/>
          </p:nvPr>
        </p:nvPicPr>
        <p:blipFill>
          <a:blip r:embed="rId5"/>
          <a:stretch>
            <a:fillRect/>
          </a:stretch>
        </p:blipFill>
        <p:spPr>
          <a:xfrm>
            <a:off x="3737113" y="438382"/>
            <a:ext cx="8007625" cy="5338416"/>
          </a:xfrm>
          <a:prstGeom prst="rect">
            <a:avLst/>
          </a:prstGeom>
        </p:spPr>
      </p:pic>
      <p:sp>
        <p:nvSpPr>
          <p:cNvPr id="10" name="TextBox 9">
            <a:extLst>
              <a:ext uri="{FF2B5EF4-FFF2-40B4-BE49-F238E27FC236}">
                <a16:creationId xmlns:a16="http://schemas.microsoft.com/office/drawing/2014/main" id="{46197CED-DC40-F5A5-6498-B9BC9E4B7A2E}"/>
              </a:ext>
            </a:extLst>
          </p:cNvPr>
          <p:cNvSpPr txBox="1"/>
          <p:nvPr/>
        </p:nvSpPr>
        <p:spPr>
          <a:xfrm>
            <a:off x="5651245" y="4977023"/>
            <a:ext cx="6093493" cy="276999"/>
          </a:xfrm>
          <a:prstGeom prst="rect">
            <a:avLst/>
          </a:prstGeom>
          <a:noFill/>
        </p:spPr>
        <p:txBody>
          <a:bodyPr wrap="square">
            <a:spAutoFit/>
          </a:bodyPr>
          <a:lstStyle/>
          <a:p>
            <a:pPr algn="r"/>
            <a:r>
              <a:rPr lang="en-US" sz="1200" noProof="0" dirty="0">
                <a:solidFill>
                  <a:srgbClr val="004494"/>
                </a:solidFill>
                <a:latin typeface="Arial" panose="020B0604020202020204" pitchFamily="34" charset="0"/>
                <a:cs typeface="Arial" panose="020B0604020202020204" pitchFamily="34" charset="0"/>
              </a:rPr>
              <a:t>Brian Stone. Source: Dey et al. 2024, CC BY-ND</a:t>
            </a:r>
          </a:p>
        </p:txBody>
      </p:sp>
    </p:spTree>
    <p:extLst>
      <p:ext uri="{BB962C8B-B14F-4D97-AF65-F5344CB8AC3E}">
        <p14:creationId xmlns:p14="http://schemas.microsoft.com/office/powerpoint/2010/main" val="1004671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B3CE6-7989-C454-6BD5-0F22F6A9E84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7FA555F-2621-BE2B-B1DA-B4527BC42418}"/>
              </a:ext>
            </a:extLst>
          </p:cNvPr>
          <p:cNvSpPr>
            <a:spLocks noGrp="1"/>
          </p:cNvSpPr>
          <p:nvPr>
            <p:ph type="sldNum" sz="quarter" idx="12"/>
          </p:nvPr>
        </p:nvSpPr>
        <p:spPr/>
        <p:txBody>
          <a:bodyPr/>
          <a:lstStyle/>
          <a:p>
            <a:fld id="{B483F801-8E86-4B33-862C-3E1C711AECEF}" type="slidenum">
              <a:rPr lang="en-US" noProof="0" smtClean="0"/>
              <a:t>6</a:t>
            </a:fld>
            <a:endParaRPr lang="en-US" noProof="0" dirty="0"/>
          </a:p>
        </p:txBody>
      </p:sp>
      <p:sp>
        <p:nvSpPr>
          <p:cNvPr id="4" name="Content Placeholder 3">
            <a:extLst>
              <a:ext uri="{FF2B5EF4-FFF2-40B4-BE49-F238E27FC236}">
                <a16:creationId xmlns:a16="http://schemas.microsoft.com/office/drawing/2014/main" id="{81D4AC37-7EA2-FE6C-EABD-905A86F5F28B}"/>
              </a:ext>
            </a:extLst>
          </p:cNvPr>
          <p:cNvSpPr>
            <a:spLocks noGrp="1"/>
          </p:cNvSpPr>
          <p:nvPr>
            <p:ph sz="half" idx="2"/>
          </p:nvPr>
        </p:nvSpPr>
        <p:spPr>
          <a:xfrm>
            <a:off x="782500" y="1600654"/>
            <a:ext cx="5526843" cy="3798242"/>
          </a:xfrm>
        </p:spPr>
        <p:txBody>
          <a:bodyPr>
            <a:normAutofit/>
          </a:bodyPr>
          <a:lstStyle/>
          <a:p>
            <a:r>
              <a:rPr lang="en-US" sz="2200" noProof="0" dirty="0"/>
              <a:t>Evapotranspiration product from Google Earth Engine</a:t>
            </a:r>
          </a:p>
          <a:p>
            <a:r>
              <a:rPr lang="en-US" sz="2200" noProof="0" dirty="0"/>
              <a:t>Through evapotranspiration trees and vegetation help cool the surrounding environment </a:t>
            </a:r>
          </a:p>
          <a:p>
            <a:r>
              <a:rPr lang="en-US" sz="2200" noProof="0" dirty="0"/>
              <a:t>Evapotranspiration is considered as sum of transpiration (</a:t>
            </a:r>
            <a:r>
              <a:rPr lang="en-US" sz="2200" noProof="0" dirty="0" err="1"/>
              <a:t>Ec</a:t>
            </a:r>
            <a:r>
              <a:rPr lang="en-US" sz="2200" noProof="0" dirty="0"/>
              <a:t>) and precipitation interception (Ei)</a:t>
            </a:r>
          </a:p>
          <a:p>
            <a:pPr marL="0" indent="0">
              <a:buNone/>
            </a:pPr>
            <a:endParaRPr lang="en-US" sz="2000" noProof="0" dirty="0"/>
          </a:p>
        </p:txBody>
      </p:sp>
      <p:pic>
        <p:nvPicPr>
          <p:cNvPr id="12" name="Sisu kohatäide 11" descr="Pilt, millel on kujutatud tekst, taim, Font, poster&#10;&#10;Tehisintellekti genereeritud sisu ei pruugi olla õige.">
            <a:extLst>
              <a:ext uri="{FF2B5EF4-FFF2-40B4-BE49-F238E27FC236}">
                <a16:creationId xmlns:a16="http://schemas.microsoft.com/office/drawing/2014/main" id="{018FE247-88D7-A936-4033-7707D4685A9C}"/>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6654136" y="1600653"/>
            <a:ext cx="5052732" cy="4176925"/>
          </a:xfrm>
        </p:spPr>
      </p:pic>
      <p:sp>
        <p:nvSpPr>
          <p:cNvPr id="11" name="Text Placeholder 10">
            <a:extLst>
              <a:ext uri="{FF2B5EF4-FFF2-40B4-BE49-F238E27FC236}">
                <a16:creationId xmlns:a16="http://schemas.microsoft.com/office/drawing/2014/main" id="{9F8118DC-F00A-2481-AA85-D2BB0BEAEA50}"/>
              </a:ext>
            </a:extLst>
          </p:cNvPr>
          <p:cNvSpPr>
            <a:spLocks noGrp="1"/>
          </p:cNvSpPr>
          <p:nvPr>
            <p:ph type="body" sz="quarter" idx="13"/>
          </p:nvPr>
        </p:nvSpPr>
        <p:spPr/>
        <p:txBody>
          <a:bodyPr>
            <a:normAutofit/>
          </a:bodyPr>
          <a:lstStyle/>
          <a:p>
            <a:r>
              <a:rPr lang="en-US" noProof="0" dirty="0"/>
              <a:t>Motivation: evapotranspiration</a:t>
            </a:r>
          </a:p>
        </p:txBody>
      </p:sp>
      <p:pic>
        <p:nvPicPr>
          <p:cNvPr id="6" name="Pilt 5" descr="Pilt, millel on kujutatud kunst, kuvatõmmis, Graafika, lumehelves&#10;&#10;Tehisintellekti genereeritud sisu ei pruugi olla õige.">
            <a:extLst>
              <a:ext uri="{FF2B5EF4-FFF2-40B4-BE49-F238E27FC236}">
                <a16:creationId xmlns:a16="http://schemas.microsoft.com/office/drawing/2014/main" id="{9FFACD60-0F24-A30D-E7FB-A3028940C89D}"/>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4013334" y="6189663"/>
            <a:ext cx="1816889" cy="726755"/>
          </a:xfrm>
          <a:prstGeom prst="rect">
            <a:avLst/>
          </a:prstGeom>
        </p:spPr>
      </p:pic>
      <p:pic>
        <p:nvPicPr>
          <p:cNvPr id="7" name="Sisu kohatäide 4" descr="Pilt, millel on kujutatud must, pimedus&#10;&#10;Tehisintellekti genereeritud sisu ei pruugi olla õige.">
            <a:extLst>
              <a:ext uri="{FF2B5EF4-FFF2-40B4-BE49-F238E27FC236}">
                <a16:creationId xmlns:a16="http://schemas.microsoft.com/office/drawing/2014/main" id="{2B182EDB-8872-86AF-B827-FD427DCB9772}"/>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5651245" y="6369142"/>
            <a:ext cx="1243187" cy="418063"/>
          </a:xfrm>
          <a:prstGeom prst="rect">
            <a:avLst/>
          </a:prstGeom>
        </p:spPr>
      </p:pic>
      <p:pic>
        <p:nvPicPr>
          <p:cNvPr id="8" name="Sisu kohatäide 8" descr="Pilt, millel on kujutatud Font, Graafika, logo, kuvatõmmis&#10;&#10;Tehisintellekti genereeritud sisu ei pruugi olla õige.">
            <a:extLst>
              <a:ext uri="{FF2B5EF4-FFF2-40B4-BE49-F238E27FC236}">
                <a16:creationId xmlns:a16="http://schemas.microsoft.com/office/drawing/2014/main" id="{C644C847-961F-3942-4F10-00232BDDF1CC}"/>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sp>
        <p:nvSpPr>
          <p:cNvPr id="14" name="TextBox 13">
            <a:extLst>
              <a:ext uri="{FF2B5EF4-FFF2-40B4-BE49-F238E27FC236}">
                <a16:creationId xmlns:a16="http://schemas.microsoft.com/office/drawing/2014/main" id="{6D083275-EB7E-10AA-ACB6-7326CC10DFB6}"/>
              </a:ext>
            </a:extLst>
          </p:cNvPr>
          <p:cNvSpPr txBox="1"/>
          <p:nvPr/>
        </p:nvSpPr>
        <p:spPr>
          <a:xfrm>
            <a:off x="8522619" y="5757854"/>
            <a:ext cx="3341818" cy="307777"/>
          </a:xfrm>
          <a:prstGeom prst="rect">
            <a:avLst/>
          </a:prstGeom>
          <a:noFill/>
        </p:spPr>
        <p:txBody>
          <a:bodyPr wrap="square">
            <a:spAutoFit/>
          </a:bodyPr>
          <a:lstStyle/>
          <a:p>
            <a:pPr algn="r"/>
            <a:r>
              <a:rPr lang="en-US" sz="1400" noProof="0" dirty="0">
                <a:solidFill>
                  <a:srgbClr val="004494"/>
                </a:solidFill>
                <a:latin typeface="Arial" panose="020B0604020202020204" pitchFamily="34" charset="0"/>
                <a:cs typeface="Arial" panose="020B0604020202020204" pitchFamily="34" charset="0"/>
              </a:rPr>
              <a:t>(Credit: U.S. Geological Survey)</a:t>
            </a:r>
          </a:p>
        </p:txBody>
      </p:sp>
      <p:sp>
        <p:nvSpPr>
          <p:cNvPr id="2" name="TextBox 1">
            <a:extLst>
              <a:ext uri="{FF2B5EF4-FFF2-40B4-BE49-F238E27FC236}">
                <a16:creationId xmlns:a16="http://schemas.microsoft.com/office/drawing/2014/main" id="{6882C348-C8D6-7610-F74F-F639069EF8CC}"/>
              </a:ext>
            </a:extLst>
          </p:cNvPr>
          <p:cNvSpPr txBox="1"/>
          <p:nvPr/>
        </p:nvSpPr>
        <p:spPr>
          <a:xfrm>
            <a:off x="992916" y="4525725"/>
            <a:ext cx="5279922" cy="523220"/>
          </a:xfrm>
          <a:prstGeom prst="rect">
            <a:avLst/>
          </a:prstGeom>
          <a:noFill/>
        </p:spPr>
        <p:txBody>
          <a:bodyPr wrap="square" rtlCol="0">
            <a:spAutoFit/>
          </a:bodyPr>
          <a:lstStyle/>
          <a:p>
            <a:r>
              <a:rPr lang="en-US" sz="1400" noProof="0" dirty="0">
                <a:solidFill>
                  <a:srgbClr val="004494"/>
                </a:solidFill>
                <a:latin typeface="Arial" panose="020B0604020202020204" pitchFamily="34" charset="0"/>
                <a:cs typeface="Arial" panose="020B0604020202020204" pitchFamily="34" charset="0"/>
              </a:rPr>
              <a:t>*Soil evaporation and evaporation from water bodies  are not included in this analysis.</a:t>
            </a:r>
          </a:p>
        </p:txBody>
      </p:sp>
    </p:spTree>
    <p:extLst>
      <p:ext uri="{BB962C8B-B14F-4D97-AF65-F5344CB8AC3E}">
        <p14:creationId xmlns:p14="http://schemas.microsoft.com/office/powerpoint/2010/main" val="1965268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14665-F6B5-BBE0-A56A-9CA3D5744C2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11486BB-B9B3-0967-999C-EECBD36BF25C}"/>
              </a:ext>
            </a:extLst>
          </p:cNvPr>
          <p:cNvSpPr>
            <a:spLocks noGrp="1"/>
          </p:cNvSpPr>
          <p:nvPr>
            <p:ph type="sldNum" sz="quarter" idx="12"/>
          </p:nvPr>
        </p:nvSpPr>
        <p:spPr/>
        <p:txBody>
          <a:bodyPr/>
          <a:lstStyle/>
          <a:p>
            <a:fld id="{B483F801-8E86-4B33-862C-3E1C711AECEF}" type="slidenum">
              <a:rPr lang="en-US" noProof="0" smtClean="0"/>
              <a:t>7</a:t>
            </a:fld>
            <a:endParaRPr lang="en-US" noProof="0" dirty="0"/>
          </a:p>
        </p:txBody>
      </p:sp>
      <p:sp>
        <p:nvSpPr>
          <p:cNvPr id="7" name="Text Placeholder 6">
            <a:extLst>
              <a:ext uri="{FF2B5EF4-FFF2-40B4-BE49-F238E27FC236}">
                <a16:creationId xmlns:a16="http://schemas.microsoft.com/office/drawing/2014/main" id="{ECAD4A73-837B-7032-7815-F434DFCC0F3E}"/>
              </a:ext>
            </a:extLst>
          </p:cNvPr>
          <p:cNvSpPr>
            <a:spLocks noGrp="1"/>
          </p:cNvSpPr>
          <p:nvPr>
            <p:ph type="body" sz="quarter" idx="13"/>
          </p:nvPr>
        </p:nvSpPr>
        <p:spPr/>
        <p:txBody>
          <a:bodyPr/>
          <a:lstStyle/>
          <a:p>
            <a:r>
              <a:rPr lang="en-US" noProof="0" dirty="0"/>
              <a:t>3 largest urban area in Estonia</a:t>
            </a:r>
          </a:p>
          <a:p>
            <a:endParaRPr lang="en-US" noProof="0" dirty="0"/>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EBA05C7A-07E9-4C5A-9840-6FDD9DC4A9B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964452" y="6177073"/>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8E07B9A5-1DA0-52A9-29E2-F5F5C964137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61847" y="6331420"/>
            <a:ext cx="1243187" cy="418063"/>
          </a:xfrm>
          <a:prstGeom prst="rect">
            <a:avLst/>
          </a:prstGeom>
        </p:spPr>
      </p:pic>
      <p:pic>
        <p:nvPicPr>
          <p:cNvPr id="9" name="Sisu kohatäide 8" descr="Pilt, millel on kujutatud Font, Graafika, logo, kuvatõmmis&#10;&#10;Tehisintellekti genereeritud sisu ei pruugi olla õige.">
            <a:extLst>
              <a:ext uri="{FF2B5EF4-FFF2-40B4-BE49-F238E27FC236}">
                <a16:creationId xmlns:a16="http://schemas.microsoft.com/office/drawing/2014/main" id="{538C8176-C412-DE6E-6F6F-A84EFCBBF221}"/>
              </a:ext>
            </a:extLst>
          </p:cNvPr>
          <p:cNvPicPr>
            <a:picLocks noGrp="1" noRot="1" noChangeAspect="1" noMove="1" noResize="1" noEditPoints="1" noAdjustHandles="1" noChangeArrowheads="1" noChangeShapeType="1" noCrop="1"/>
          </p:cNvPicPr>
          <p:nvPr>
            <p:ph sz="half" idx="1"/>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11" name="Pilt 10">
            <a:extLst>
              <a:ext uri="{FF2B5EF4-FFF2-40B4-BE49-F238E27FC236}">
                <a16:creationId xmlns:a16="http://schemas.microsoft.com/office/drawing/2014/main" id="{6FBDFF08-6AC9-DB80-B9A6-AAC0298AD5C3}"/>
              </a:ext>
            </a:extLst>
          </p:cNvPr>
          <p:cNvPicPr>
            <a:picLocks noChangeAspect="1"/>
          </p:cNvPicPr>
          <p:nvPr/>
        </p:nvPicPr>
        <p:blipFill>
          <a:blip r:embed="rId5"/>
          <a:stretch>
            <a:fillRect/>
          </a:stretch>
        </p:blipFill>
        <p:spPr>
          <a:xfrm>
            <a:off x="7029906" y="1613926"/>
            <a:ext cx="3657917" cy="4615072"/>
          </a:xfrm>
          <a:prstGeom prst="rect">
            <a:avLst/>
          </a:prstGeom>
        </p:spPr>
      </p:pic>
      <p:pic>
        <p:nvPicPr>
          <p:cNvPr id="20" name="Pilt 19" descr="Pilt, millel on kujutatud kaart, tekst, Atlas&#10;&#10;Tehisintellekti genereeritud sisu ei pruugi olla õige.">
            <a:extLst>
              <a:ext uri="{FF2B5EF4-FFF2-40B4-BE49-F238E27FC236}">
                <a16:creationId xmlns:a16="http://schemas.microsoft.com/office/drawing/2014/main" id="{F60CF909-F3A3-3122-4D07-BD3B70C4CF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6732" y="2045592"/>
            <a:ext cx="10773324" cy="3846810"/>
          </a:xfrm>
          <a:prstGeom prst="rect">
            <a:avLst/>
          </a:prstGeom>
        </p:spPr>
      </p:pic>
      <p:sp>
        <p:nvSpPr>
          <p:cNvPr id="5" name="TextBox 4">
            <a:extLst>
              <a:ext uri="{FF2B5EF4-FFF2-40B4-BE49-F238E27FC236}">
                <a16:creationId xmlns:a16="http://schemas.microsoft.com/office/drawing/2014/main" id="{A26872FE-4C41-B846-2D3B-CE51425838C5}"/>
              </a:ext>
            </a:extLst>
          </p:cNvPr>
          <p:cNvSpPr txBox="1"/>
          <p:nvPr/>
        </p:nvSpPr>
        <p:spPr>
          <a:xfrm>
            <a:off x="2173089" y="1491205"/>
            <a:ext cx="2920180" cy="523220"/>
          </a:xfrm>
          <a:prstGeom prst="rect">
            <a:avLst/>
          </a:prstGeom>
          <a:noFill/>
        </p:spPr>
        <p:txBody>
          <a:bodyPr wrap="square" rtlCol="0">
            <a:spAutoFit/>
          </a:bodyPr>
          <a:lstStyle/>
          <a:p>
            <a:r>
              <a:rPr lang="en-US" sz="2800" noProof="0" dirty="0">
                <a:solidFill>
                  <a:srgbClr val="004494"/>
                </a:solidFill>
                <a:latin typeface="Arial "/>
              </a:rPr>
              <a:t>Tallinn</a:t>
            </a:r>
          </a:p>
        </p:txBody>
      </p:sp>
      <p:sp>
        <p:nvSpPr>
          <p:cNvPr id="6" name="TextBox 5">
            <a:extLst>
              <a:ext uri="{FF2B5EF4-FFF2-40B4-BE49-F238E27FC236}">
                <a16:creationId xmlns:a16="http://schemas.microsoft.com/office/drawing/2014/main" id="{39BB6CDD-655E-37AC-B8F5-3F309D654834}"/>
              </a:ext>
            </a:extLst>
          </p:cNvPr>
          <p:cNvSpPr txBox="1"/>
          <p:nvPr/>
        </p:nvSpPr>
        <p:spPr>
          <a:xfrm>
            <a:off x="6218666" y="1506789"/>
            <a:ext cx="1760134" cy="523220"/>
          </a:xfrm>
          <a:prstGeom prst="rect">
            <a:avLst/>
          </a:prstGeom>
          <a:noFill/>
        </p:spPr>
        <p:txBody>
          <a:bodyPr wrap="square" rtlCol="0">
            <a:spAutoFit/>
          </a:bodyPr>
          <a:lstStyle/>
          <a:p>
            <a:r>
              <a:rPr lang="en-US" sz="2800" noProof="0" dirty="0">
                <a:solidFill>
                  <a:srgbClr val="004494"/>
                </a:solidFill>
                <a:latin typeface="Arial "/>
              </a:rPr>
              <a:t>Tartu</a:t>
            </a:r>
          </a:p>
        </p:txBody>
      </p:sp>
      <p:sp>
        <p:nvSpPr>
          <p:cNvPr id="8" name="TextBox 7">
            <a:extLst>
              <a:ext uri="{FF2B5EF4-FFF2-40B4-BE49-F238E27FC236}">
                <a16:creationId xmlns:a16="http://schemas.microsoft.com/office/drawing/2014/main" id="{1050539F-5DE0-0DBA-02A4-E5C94B60D0A6}"/>
              </a:ext>
            </a:extLst>
          </p:cNvPr>
          <p:cNvSpPr txBox="1"/>
          <p:nvPr/>
        </p:nvSpPr>
        <p:spPr>
          <a:xfrm>
            <a:off x="10018911" y="1529402"/>
            <a:ext cx="1144865" cy="523220"/>
          </a:xfrm>
          <a:prstGeom prst="rect">
            <a:avLst/>
          </a:prstGeom>
          <a:noFill/>
        </p:spPr>
        <p:txBody>
          <a:bodyPr wrap="none" rtlCol="0">
            <a:spAutoFit/>
          </a:bodyPr>
          <a:lstStyle/>
          <a:p>
            <a:r>
              <a:rPr lang="en-US" sz="2800" noProof="0" dirty="0">
                <a:solidFill>
                  <a:srgbClr val="004494"/>
                </a:solidFill>
                <a:latin typeface="Arial "/>
              </a:rPr>
              <a:t>Narva</a:t>
            </a:r>
          </a:p>
        </p:txBody>
      </p:sp>
    </p:spTree>
    <p:extLst>
      <p:ext uri="{BB962C8B-B14F-4D97-AF65-F5344CB8AC3E}">
        <p14:creationId xmlns:p14="http://schemas.microsoft.com/office/powerpoint/2010/main" val="1380741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2578B-21E6-E38C-F1BC-18E11F1DE729}"/>
            </a:ext>
          </a:extLst>
        </p:cNvPr>
        <p:cNvGrpSpPr/>
        <p:nvPr/>
      </p:nvGrpSpPr>
      <p:grpSpPr>
        <a:xfrm>
          <a:off x="0" y="0"/>
          <a:ext cx="0" cy="0"/>
          <a:chOff x="0" y="0"/>
          <a:chExt cx="0" cy="0"/>
        </a:xfrm>
      </p:grpSpPr>
      <p:pic>
        <p:nvPicPr>
          <p:cNvPr id="5" name="Picture 1" descr="A green map with numbers and a white background&#10;&#10;Description automatically generated">
            <a:extLst>
              <a:ext uri="{FF2B5EF4-FFF2-40B4-BE49-F238E27FC236}">
                <a16:creationId xmlns:a16="http://schemas.microsoft.com/office/drawing/2014/main" id="{9CF85743-9DCC-E0A4-1385-2F3E7A78D2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110" y="2897522"/>
            <a:ext cx="4178942" cy="3048032"/>
          </a:xfrm>
          <a:prstGeom prst="rect">
            <a:avLst/>
          </a:prstGeom>
        </p:spPr>
      </p:pic>
      <p:sp>
        <p:nvSpPr>
          <p:cNvPr id="3" name="Slide Number Placeholder 2">
            <a:extLst>
              <a:ext uri="{FF2B5EF4-FFF2-40B4-BE49-F238E27FC236}">
                <a16:creationId xmlns:a16="http://schemas.microsoft.com/office/drawing/2014/main" id="{A0D70304-9DE5-2685-0565-6538F041B8DA}"/>
              </a:ext>
            </a:extLst>
          </p:cNvPr>
          <p:cNvSpPr>
            <a:spLocks noGrp="1"/>
          </p:cNvSpPr>
          <p:nvPr>
            <p:ph type="sldNum" sz="quarter" idx="12"/>
          </p:nvPr>
        </p:nvSpPr>
        <p:spPr/>
        <p:txBody>
          <a:bodyPr/>
          <a:lstStyle/>
          <a:p>
            <a:fld id="{B483F801-8E86-4B33-862C-3E1C711AECEF}" type="slidenum">
              <a:rPr lang="en-US" noProof="0" smtClean="0"/>
              <a:t>8</a:t>
            </a:fld>
            <a:endParaRPr lang="en-US" noProof="0" dirty="0"/>
          </a:p>
        </p:txBody>
      </p:sp>
      <p:sp>
        <p:nvSpPr>
          <p:cNvPr id="7" name="Text Placeholder 6">
            <a:extLst>
              <a:ext uri="{FF2B5EF4-FFF2-40B4-BE49-F238E27FC236}">
                <a16:creationId xmlns:a16="http://schemas.microsoft.com/office/drawing/2014/main" id="{BA4BAE62-2533-DEFF-923A-E896D516D10B}"/>
              </a:ext>
            </a:extLst>
          </p:cNvPr>
          <p:cNvSpPr>
            <a:spLocks noGrp="1"/>
          </p:cNvSpPr>
          <p:nvPr>
            <p:ph type="body" sz="quarter" idx="13"/>
          </p:nvPr>
        </p:nvSpPr>
        <p:spPr/>
        <p:txBody>
          <a:bodyPr>
            <a:normAutofit/>
          </a:bodyPr>
          <a:lstStyle/>
          <a:p>
            <a:r>
              <a:rPr lang="en-US" noProof="0" dirty="0"/>
              <a:t>Tree Cover Density % (TCD) </a:t>
            </a:r>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48129FEF-8422-CEA5-352F-2BB2736FEB3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3964452" y="6177073"/>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3E325D5D-0527-0F88-87F5-414704C0F65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5661847" y="6331420"/>
            <a:ext cx="1243187" cy="418063"/>
          </a:xfrm>
          <a:prstGeom prst="rect">
            <a:avLst/>
          </a:prstGeom>
        </p:spPr>
      </p:pic>
      <p:pic>
        <p:nvPicPr>
          <p:cNvPr id="9" name="Sisu kohatäide 8" descr="Pilt, millel on kujutatud Font, Graafika, logo, kuvatõmmis&#10;&#10;Tehisintellekti genereeritud sisu ei pruugi olla õige.">
            <a:extLst>
              <a:ext uri="{FF2B5EF4-FFF2-40B4-BE49-F238E27FC236}">
                <a16:creationId xmlns:a16="http://schemas.microsoft.com/office/drawing/2014/main" id="{0A315E22-3E1B-31E1-0274-54938C742854}"/>
              </a:ext>
            </a:extLst>
          </p:cNvPr>
          <p:cNvPicPr>
            <a:picLocks noGrp="1" noRot="1" noChangeAspect="1" noMove="1" noResize="1" noEditPoints="1" noAdjustHandles="1" noChangeArrowheads="1" noChangeShapeType="1" noCrop="1"/>
          </p:cNvPicPr>
          <p:nvPr>
            <p:ph sz="half" idx="1"/>
          </p:nvPr>
        </p:nvPicPr>
        <p:blipFill>
          <a:blip r:embed="rId5">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6" name="Picture 1" descr="A green map of a planet&#10;&#10;Description automatically generated">
            <a:extLst>
              <a:ext uri="{FF2B5EF4-FFF2-40B4-BE49-F238E27FC236}">
                <a16:creationId xmlns:a16="http://schemas.microsoft.com/office/drawing/2014/main" id="{5FC9B144-17AD-E73B-2422-7596EDD1CF7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84275" y="3040420"/>
            <a:ext cx="4539202" cy="3225274"/>
          </a:xfrm>
          <a:prstGeom prst="rect">
            <a:avLst/>
          </a:prstGeom>
        </p:spPr>
      </p:pic>
      <p:pic>
        <p:nvPicPr>
          <p:cNvPr id="8" name="Picture 1" descr="A green and white map&#10;&#10;Description automatically generated">
            <a:extLst>
              <a:ext uri="{FF2B5EF4-FFF2-40B4-BE49-F238E27FC236}">
                <a16:creationId xmlns:a16="http://schemas.microsoft.com/office/drawing/2014/main" id="{C705597F-7508-3FE0-D35C-0CF865B8537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80522" y="3030827"/>
            <a:ext cx="3012855" cy="3052646"/>
          </a:xfrm>
          <a:prstGeom prst="rect">
            <a:avLst/>
          </a:prstGeom>
        </p:spPr>
      </p:pic>
      <p:sp>
        <p:nvSpPr>
          <p:cNvPr id="12" name="TextBox 11">
            <a:extLst>
              <a:ext uri="{FF2B5EF4-FFF2-40B4-BE49-F238E27FC236}">
                <a16:creationId xmlns:a16="http://schemas.microsoft.com/office/drawing/2014/main" id="{B2436152-443E-5B07-0CEF-2B9A45C7F5F6}"/>
              </a:ext>
            </a:extLst>
          </p:cNvPr>
          <p:cNvSpPr txBox="1"/>
          <p:nvPr/>
        </p:nvSpPr>
        <p:spPr>
          <a:xfrm>
            <a:off x="1199693" y="2599940"/>
            <a:ext cx="3283890" cy="430887"/>
          </a:xfrm>
          <a:prstGeom prst="rect">
            <a:avLst/>
          </a:prstGeom>
          <a:noFill/>
        </p:spPr>
        <p:txBody>
          <a:bodyPr wrap="square" rtlCol="0">
            <a:spAutoFit/>
          </a:bodyPr>
          <a:lstStyle/>
          <a:p>
            <a:r>
              <a:rPr lang="en-US" sz="2200" noProof="0" dirty="0">
                <a:solidFill>
                  <a:srgbClr val="004494"/>
                </a:solidFill>
                <a:latin typeface="Arial "/>
              </a:rPr>
              <a:t>Tallinn TCD 0-100%</a:t>
            </a:r>
          </a:p>
        </p:txBody>
      </p:sp>
      <p:sp>
        <p:nvSpPr>
          <p:cNvPr id="13" name="TextBox 12">
            <a:extLst>
              <a:ext uri="{FF2B5EF4-FFF2-40B4-BE49-F238E27FC236}">
                <a16:creationId xmlns:a16="http://schemas.microsoft.com/office/drawing/2014/main" id="{A76A73CC-7E28-5B0A-B526-010E2A92A38C}"/>
              </a:ext>
            </a:extLst>
          </p:cNvPr>
          <p:cNvSpPr txBox="1"/>
          <p:nvPr/>
        </p:nvSpPr>
        <p:spPr>
          <a:xfrm>
            <a:off x="5187164" y="2638308"/>
            <a:ext cx="3283890" cy="430887"/>
          </a:xfrm>
          <a:prstGeom prst="rect">
            <a:avLst/>
          </a:prstGeom>
          <a:noFill/>
        </p:spPr>
        <p:txBody>
          <a:bodyPr wrap="square" rtlCol="0">
            <a:spAutoFit/>
          </a:bodyPr>
          <a:lstStyle/>
          <a:p>
            <a:r>
              <a:rPr lang="en-US" sz="2200" noProof="0" dirty="0">
                <a:solidFill>
                  <a:srgbClr val="004494"/>
                </a:solidFill>
                <a:latin typeface="Arial "/>
              </a:rPr>
              <a:t>Tartu TCD 0-100%</a:t>
            </a:r>
          </a:p>
        </p:txBody>
      </p:sp>
      <p:sp>
        <p:nvSpPr>
          <p:cNvPr id="14" name="TextBox 13">
            <a:extLst>
              <a:ext uri="{FF2B5EF4-FFF2-40B4-BE49-F238E27FC236}">
                <a16:creationId xmlns:a16="http://schemas.microsoft.com/office/drawing/2014/main" id="{27D9ACA4-8E31-9F59-02AA-13E4DD9438FC}"/>
              </a:ext>
            </a:extLst>
          </p:cNvPr>
          <p:cNvSpPr txBox="1"/>
          <p:nvPr/>
        </p:nvSpPr>
        <p:spPr>
          <a:xfrm>
            <a:off x="9174635" y="2606138"/>
            <a:ext cx="2824630" cy="430887"/>
          </a:xfrm>
          <a:prstGeom prst="rect">
            <a:avLst/>
          </a:prstGeom>
          <a:noFill/>
        </p:spPr>
        <p:txBody>
          <a:bodyPr wrap="square" rtlCol="0">
            <a:spAutoFit/>
          </a:bodyPr>
          <a:lstStyle/>
          <a:p>
            <a:r>
              <a:rPr lang="en-US" sz="2200" noProof="0" dirty="0">
                <a:solidFill>
                  <a:srgbClr val="004494"/>
                </a:solidFill>
                <a:latin typeface="Arial "/>
              </a:rPr>
              <a:t>Narva TCD 0-100%</a:t>
            </a:r>
          </a:p>
        </p:txBody>
      </p:sp>
      <p:sp>
        <p:nvSpPr>
          <p:cNvPr id="15" name="Text Placeholder 1">
            <a:extLst>
              <a:ext uri="{FF2B5EF4-FFF2-40B4-BE49-F238E27FC236}">
                <a16:creationId xmlns:a16="http://schemas.microsoft.com/office/drawing/2014/main" id="{02643AFA-B103-031F-8A50-80A446A290B3}"/>
              </a:ext>
            </a:extLst>
          </p:cNvPr>
          <p:cNvSpPr txBox="1">
            <a:spLocks/>
          </p:cNvSpPr>
          <p:nvPr/>
        </p:nvSpPr>
        <p:spPr>
          <a:xfrm>
            <a:off x="1199693" y="1577424"/>
            <a:ext cx="10528481" cy="8767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49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00449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49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00449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49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noProof="0" dirty="0"/>
              <a:t>Tree Cover Density product 2018, derived from the Copernicus High Resolution Layer, shows, which part of area is covered by trees, values 0 to 100 %</a:t>
            </a:r>
          </a:p>
        </p:txBody>
      </p:sp>
    </p:spTree>
    <p:extLst>
      <p:ext uri="{BB962C8B-B14F-4D97-AF65-F5344CB8AC3E}">
        <p14:creationId xmlns:p14="http://schemas.microsoft.com/office/powerpoint/2010/main" val="2069769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1B70C-719C-9647-C2A9-C9C6D001387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696DB53-FDE6-8C1B-26D2-DE53BED91BD4}"/>
              </a:ext>
            </a:extLst>
          </p:cNvPr>
          <p:cNvSpPr>
            <a:spLocks noGrp="1"/>
          </p:cNvSpPr>
          <p:nvPr>
            <p:ph type="sldNum" sz="quarter" idx="12"/>
          </p:nvPr>
        </p:nvSpPr>
        <p:spPr/>
        <p:txBody>
          <a:bodyPr/>
          <a:lstStyle/>
          <a:p>
            <a:fld id="{B483F801-8E86-4B33-862C-3E1C711AECEF}" type="slidenum">
              <a:rPr lang="en-US" noProof="0" smtClean="0"/>
              <a:t>9</a:t>
            </a:fld>
            <a:endParaRPr lang="en-US" noProof="0" dirty="0"/>
          </a:p>
        </p:txBody>
      </p:sp>
      <p:sp>
        <p:nvSpPr>
          <p:cNvPr id="7" name="Text Placeholder 6">
            <a:extLst>
              <a:ext uri="{FF2B5EF4-FFF2-40B4-BE49-F238E27FC236}">
                <a16:creationId xmlns:a16="http://schemas.microsoft.com/office/drawing/2014/main" id="{025473AC-634A-6DDD-D699-AB1CD0E965B8}"/>
              </a:ext>
            </a:extLst>
          </p:cNvPr>
          <p:cNvSpPr>
            <a:spLocks noGrp="1"/>
          </p:cNvSpPr>
          <p:nvPr>
            <p:ph type="body" sz="quarter" idx="13"/>
          </p:nvPr>
        </p:nvSpPr>
        <p:spPr/>
        <p:txBody>
          <a:bodyPr/>
          <a:lstStyle/>
          <a:p>
            <a:r>
              <a:rPr lang="en-US" noProof="0" dirty="0"/>
              <a:t>Datasets</a:t>
            </a:r>
          </a:p>
          <a:p>
            <a:endParaRPr lang="en-US" noProof="0" dirty="0"/>
          </a:p>
        </p:txBody>
      </p:sp>
      <p:pic>
        <p:nvPicPr>
          <p:cNvPr id="2" name="Pilt 1" descr="Pilt, millel on kujutatud kunst, kuvatõmmis, Graafika, lumehelves&#10;&#10;Tehisintellekti genereeritud sisu ei pruugi olla õige.">
            <a:extLst>
              <a:ext uri="{FF2B5EF4-FFF2-40B4-BE49-F238E27FC236}">
                <a16:creationId xmlns:a16="http://schemas.microsoft.com/office/drawing/2014/main" id="{DB85977E-148F-E060-8B0A-A3AC03BDB74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964452" y="6177073"/>
            <a:ext cx="1816889" cy="726755"/>
          </a:xfrm>
          <a:prstGeom prst="rect">
            <a:avLst/>
          </a:prstGeom>
        </p:spPr>
      </p:pic>
      <p:pic>
        <p:nvPicPr>
          <p:cNvPr id="4" name="Sisu kohatäide 4" descr="Pilt, millel on kujutatud must, pimedus&#10;&#10;Tehisintellekti genereeritud sisu ei pruugi olla õige.">
            <a:extLst>
              <a:ext uri="{FF2B5EF4-FFF2-40B4-BE49-F238E27FC236}">
                <a16:creationId xmlns:a16="http://schemas.microsoft.com/office/drawing/2014/main" id="{B6648BA1-4447-9058-1EA4-25D63BBF6EC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661847" y="6331420"/>
            <a:ext cx="1243187" cy="418063"/>
          </a:xfrm>
          <a:prstGeom prst="rect">
            <a:avLst/>
          </a:prstGeom>
        </p:spPr>
      </p:pic>
      <p:pic>
        <p:nvPicPr>
          <p:cNvPr id="9" name="Sisu kohatäide 8" descr="Pilt, millel on kujutatud Font, Graafika, logo, kuvatõmmis&#10;&#10;Tehisintellekti genereeritud sisu ei pruugi olla õige.">
            <a:extLst>
              <a:ext uri="{FF2B5EF4-FFF2-40B4-BE49-F238E27FC236}">
                <a16:creationId xmlns:a16="http://schemas.microsoft.com/office/drawing/2014/main" id="{3AD5F818-4560-6068-5F60-65873290ADFF}"/>
              </a:ext>
            </a:extLst>
          </p:cNvPr>
          <p:cNvPicPr>
            <a:picLocks noGrp="1" noRot="1" noChangeAspect="1" noMove="1" noResize="1" noEditPoints="1" noAdjustHandles="1" noChangeArrowheads="1" noChangeShapeType="1" noCrop="1"/>
          </p:cNvPicPr>
          <p:nvPr>
            <p:ph sz="half" idx="1"/>
          </p:nvPr>
        </p:nvPicPr>
        <p:blipFill>
          <a:blip r:embed="rId4">
            <a:extLst>
              <a:ext uri="{28A0092B-C50C-407E-A947-70E740481C1C}">
                <a14:useLocalDpi xmlns:a14="http://schemas.microsoft.com/office/drawing/2010/main" val="0"/>
              </a:ext>
            </a:extLst>
          </a:blip>
          <a:stretch>
            <a:fillRect/>
          </a:stretch>
        </p:blipFill>
        <p:spPr>
          <a:xfrm>
            <a:off x="6905034" y="6408592"/>
            <a:ext cx="1270438" cy="418063"/>
          </a:xfrm>
          <a:prstGeom prst="rect">
            <a:avLst/>
          </a:prstGeom>
        </p:spPr>
      </p:pic>
      <p:pic>
        <p:nvPicPr>
          <p:cNvPr id="10" name="Pilt 9">
            <a:extLst>
              <a:ext uri="{FF2B5EF4-FFF2-40B4-BE49-F238E27FC236}">
                <a16:creationId xmlns:a16="http://schemas.microsoft.com/office/drawing/2014/main" id="{FC7CCA20-FB58-19A1-16D4-F8ABF6C79ED3}"/>
              </a:ext>
            </a:extLst>
          </p:cNvPr>
          <p:cNvPicPr>
            <a:picLocks noChangeAspect="1"/>
          </p:cNvPicPr>
          <p:nvPr/>
        </p:nvPicPr>
        <p:blipFill>
          <a:blip r:embed="rId5"/>
          <a:stretch>
            <a:fillRect/>
          </a:stretch>
        </p:blipFill>
        <p:spPr>
          <a:xfrm>
            <a:off x="1339913" y="1252746"/>
            <a:ext cx="3389670" cy="4749196"/>
          </a:xfrm>
          <a:prstGeom prst="rect">
            <a:avLst/>
          </a:prstGeom>
        </p:spPr>
      </p:pic>
      <p:pic>
        <p:nvPicPr>
          <p:cNvPr id="11" name="Pilt 10" descr="Pilt, millel on kujutatud tekst, kuvatõmmis, kaart&#10;&#10;Tehisintellekti genereeritud sisu ei pruugi olla õige.">
            <a:extLst>
              <a:ext uri="{FF2B5EF4-FFF2-40B4-BE49-F238E27FC236}">
                <a16:creationId xmlns:a16="http://schemas.microsoft.com/office/drawing/2014/main" id="{308E1934-3BC1-4350-8EC0-B4005F6D6A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3324" y="2568721"/>
            <a:ext cx="11163086" cy="3531180"/>
          </a:xfrm>
          <a:prstGeom prst="rect">
            <a:avLst/>
          </a:prstGeom>
        </p:spPr>
      </p:pic>
      <p:sp>
        <p:nvSpPr>
          <p:cNvPr id="12" name="Text Placeholder 1">
            <a:extLst>
              <a:ext uri="{FF2B5EF4-FFF2-40B4-BE49-F238E27FC236}">
                <a16:creationId xmlns:a16="http://schemas.microsoft.com/office/drawing/2014/main" id="{FC4DBE6F-A53B-27B1-099F-24A356E09437}"/>
              </a:ext>
            </a:extLst>
          </p:cNvPr>
          <p:cNvSpPr txBox="1">
            <a:spLocks/>
          </p:cNvSpPr>
          <p:nvPr/>
        </p:nvSpPr>
        <p:spPr>
          <a:xfrm>
            <a:off x="1199693" y="1031563"/>
            <a:ext cx="10736667" cy="17691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49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rgbClr val="00449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49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rgbClr val="00449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49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2200" noProof="0" dirty="0"/>
              <a:t>3 largest Estonian cities: Tallinn, Tartu, Narva</a:t>
            </a:r>
          </a:p>
          <a:p>
            <a:pPr marL="342900" indent="-342900"/>
            <a:r>
              <a:rPr lang="en-US" sz="2200" noProof="0" dirty="0"/>
              <a:t>Tree Cover Density (TCD) - Copernicus Land Monitoring Service (CLMS)</a:t>
            </a:r>
          </a:p>
          <a:p>
            <a:pPr marL="342900" indent="-342900"/>
            <a:r>
              <a:rPr lang="en-US" sz="2200" noProof="0" dirty="0"/>
              <a:t>Land surface temperature (LST), Landsat 8/9</a:t>
            </a:r>
          </a:p>
          <a:p>
            <a:pPr marL="342900" indent="-342900"/>
            <a:r>
              <a:rPr lang="en-US" sz="2200" noProof="0" dirty="0"/>
              <a:t>Evapotranspiration (Google Earth Engine)</a:t>
            </a:r>
          </a:p>
          <a:p>
            <a:pPr marL="342900" indent="-342900"/>
            <a:endParaRPr lang="en-US" sz="2000" noProof="0" dirty="0"/>
          </a:p>
        </p:txBody>
      </p:sp>
    </p:spTree>
    <p:extLst>
      <p:ext uri="{BB962C8B-B14F-4D97-AF65-F5344CB8AC3E}">
        <p14:creationId xmlns:p14="http://schemas.microsoft.com/office/powerpoint/2010/main" val="3159631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74ED33F4D52E8449792E30B813F96B1" ma:contentTypeVersion="20" ma:contentTypeDescription="Create a new document." ma:contentTypeScope="" ma:versionID="2838623750c33e12dad93115472f696b">
  <xsd:schema xmlns:xsd="http://www.w3.org/2001/XMLSchema" xmlns:xs="http://www.w3.org/2001/XMLSchema" xmlns:p="http://schemas.microsoft.com/office/2006/metadata/properties" xmlns:ns2="f47be7a3-40cc-4861-8e6b-091a64e0af57" xmlns:ns3="3b4424a6-f96a-41cb-9e0a-1d973301d14f" targetNamespace="http://schemas.microsoft.com/office/2006/metadata/properties" ma:root="true" ma:fieldsID="318cc6d3ebfcd5817eadb2c70f4217fd" ns2:_="" ns3:_="">
    <xsd:import namespace="f47be7a3-40cc-4861-8e6b-091a64e0af57"/>
    <xsd:import namespace="3b4424a6-f96a-41cb-9e0a-1d973301d14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MediaServiceDateTaken" minOccurs="0"/>
                <xsd:element ref="ns2:lcf76f155ced4ddcb4097134ff3c332f" minOccurs="0"/>
                <xsd:element ref="ns2:MediaLengthInSecond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be7a3-40cc-4861-8e6b-091a64e0af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dd6dffa-87bb-4f6b-a805-2c3e44b255f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b4424a6-f96a-41cb-9e0a-1d973301d14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60893e7b-de3c-44ed-8702-21bd4b8bb392}" ma:internalName="TaxCatchAll" ma:showField="CatchAllData" ma:web="3b4424a6-f96a-41cb-9e0a-1d973301d1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b4424a6-f96a-41cb-9e0a-1d973301d14f" xsi:nil="true"/>
    <lcf76f155ced4ddcb4097134ff3c332f xmlns="f47be7a3-40cc-4861-8e6b-091a64e0af57">
      <Terms xmlns="http://schemas.microsoft.com/office/infopath/2007/PartnerControls"/>
    </lcf76f155ced4ddcb4097134ff3c332f>
    <SharedWithUsers xmlns="3b4424a6-f96a-41cb-9e0a-1d973301d14f">
      <UserInfo>
        <DisplayName>Frida Hansson</DisplayName>
        <AccountId>85</AccountId>
        <AccountType/>
      </UserInfo>
      <UserInfo>
        <DisplayName>Corine Guma</DisplayName>
        <AccountId>185</AccountId>
        <AccountType/>
      </UserInfo>
      <UserInfo>
        <DisplayName>Ana Maria Ribeiro de Sousa</DisplayName>
        <AccountId>12</AccountId>
        <AccountType/>
      </UserInfo>
    </SharedWithUsers>
  </documentManagement>
</p:properties>
</file>

<file path=customXml/itemProps1.xml><?xml version="1.0" encoding="utf-8"?>
<ds:datastoreItem xmlns:ds="http://schemas.openxmlformats.org/officeDocument/2006/customXml" ds:itemID="{11903BFC-398B-4BA2-B621-18CC73C50016}">
  <ds:schemaRefs>
    <ds:schemaRef ds:uri="http://schemas.microsoft.com/sharepoint/v3/contenttype/forms"/>
  </ds:schemaRefs>
</ds:datastoreItem>
</file>

<file path=customXml/itemProps2.xml><?xml version="1.0" encoding="utf-8"?>
<ds:datastoreItem xmlns:ds="http://schemas.openxmlformats.org/officeDocument/2006/customXml" ds:itemID="{A95DCFCD-9300-48DD-83EE-5D2D354FB9B8}"/>
</file>

<file path=customXml/itemProps3.xml><?xml version="1.0" encoding="utf-8"?>
<ds:datastoreItem xmlns:ds="http://schemas.openxmlformats.org/officeDocument/2006/customXml" ds:itemID="{7026D049-98C1-4595-99E9-2308D1128108}">
  <ds:schemaRefs>
    <ds:schemaRef ds:uri="0ab27300-963f-4f8d-9bae-e9aa98dabc2e"/>
    <ds:schemaRef ds:uri="bde7d478-d854-492c-97f6-92fba056400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1348</TotalTime>
  <Words>890</Words>
  <Application>Microsoft Office PowerPoint</Application>
  <PresentationFormat>Laiekraan</PresentationFormat>
  <Paragraphs>112</Paragraphs>
  <Slides>18</Slides>
  <Notes>0</Notes>
  <HiddenSlides>0</HiddenSlides>
  <MMClips>0</MMClips>
  <ScaleCrop>false</ScaleCrop>
  <HeadingPairs>
    <vt:vector size="6" baseType="variant">
      <vt:variant>
        <vt:lpstr>Kasutatud fondid</vt:lpstr>
      </vt:variant>
      <vt:variant>
        <vt:i4>6</vt:i4>
      </vt:variant>
      <vt:variant>
        <vt:lpstr>Kujundus</vt:lpstr>
      </vt:variant>
      <vt:variant>
        <vt:i4>1</vt:i4>
      </vt:variant>
      <vt:variant>
        <vt:lpstr>Slaidipealkirjad</vt:lpstr>
      </vt:variant>
      <vt:variant>
        <vt:i4>18</vt:i4>
      </vt:variant>
    </vt:vector>
  </HeadingPairs>
  <TitlesOfParts>
    <vt:vector size="25" baseType="lpstr">
      <vt:lpstr>Arial</vt:lpstr>
      <vt:lpstr>Arial </vt:lpstr>
      <vt:lpstr>Arial Black</vt:lpstr>
      <vt:lpstr>Calibri</vt:lpstr>
      <vt:lpstr>Roboto Condensed</vt:lpstr>
      <vt:lpstr>Wingdings</vt:lpstr>
      <vt:lpstr>Office Theme</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Thank you!</vt:lpstr>
    </vt:vector>
  </TitlesOfParts>
  <Company>European Environment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Frida Hansson</dc:creator>
  <cp:lastModifiedBy>Kairi Vint</cp:lastModifiedBy>
  <cp:revision>257</cp:revision>
  <dcterms:created xsi:type="dcterms:W3CDTF">2023-04-13T09:04:46Z</dcterms:created>
  <dcterms:modified xsi:type="dcterms:W3CDTF">2026-04-17T09:06:02Z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0x010100474ED33F4D52E8449792E30B813F96B1</vt:lpwstr>
  </property>
  <property fmtid="{D5CDD505-2E9C-101B-9397-08002B2CF9AE}" pid="3" name="MediaServiceImageTags">
    <vt:lpwstr/>
  </property>
</Properties>
</file>