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1CDA29-51EA-42CF-8BF6-87201FE948FC}" v="1" dt="2026-03-25T07:19:38.1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4" d="100"/>
          <a:sy n="94" d="100"/>
        </p:scale>
        <p:origin x="16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1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im Reinla" userId="4d67a5a2-1105-48a1-87a3-ad5a169d94a7" providerId="ADAL" clId="{A9235CE5-E7FC-4F51-9BE8-C13A64526337}"/>
    <pc:docChg chg="custSel modSld">
      <pc:chgData name="Siim Reinla" userId="4d67a5a2-1105-48a1-87a3-ad5a169d94a7" providerId="ADAL" clId="{A9235CE5-E7FC-4F51-9BE8-C13A64526337}" dt="2026-03-25T07:37:44.469" v="94" actId="478"/>
      <pc:docMkLst>
        <pc:docMk/>
      </pc:docMkLst>
      <pc:sldChg chg="delSp modSp mod">
        <pc:chgData name="Siim Reinla" userId="4d67a5a2-1105-48a1-87a3-ad5a169d94a7" providerId="ADAL" clId="{A9235CE5-E7FC-4F51-9BE8-C13A64526337}" dt="2026-03-25T07:29:04.355" v="87" actId="20577"/>
        <pc:sldMkLst>
          <pc:docMk/>
          <pc:sldMk cId="1866636716" sldId="256"/>
        </pc:sldMkLst>
        <pc:spChg chg="mod">
          <ac:chgData name="Siim Reinla" userId="4d67a5a2-1105-48a1-87a3-ad5a169d94a7" providerId="ADAL" clId="{A9235CE5-E7FC-4F51-9BE8-C13A64526337}" dt="2026-03-25T07:29:04.355" v="87" actId="20577"/>
          <ac:spMkLst>
            <pc:docMk/>
            <pc:sldMk cId="1866636716" sldId="256"/>
            <ac:spMk id="5" creationId="{52F6CFC6-DE1B-4880-8B3F-ABCFFF1D272A}"/>
          </ac:spMkLst>
        </pc:spChg>
        <pc:spChg chg="del">
          <ac:chgData name="Siim Reinla" userId="4d67a5a2-1105-48a1-87a3-ad5a169d94a7" providerId="ADAL" clId="{A9235CE5-E7FC-4F51-9BE8-C13A64526337}" dt="2026-03-25T07:20:44.034" v="22" actId="478"/>
          <ac:spMkLst>
            <pc:docMk/>
            <pc:sldMk cId="1866636716" sldId="256"/>
            <ac:spMk id="14" creationId="{6D029FF3-69A9-4959-9CEF-D510C56F7ADF}"/>
          </ac:spMkLst>
        </pc:spChg>
      </pc:sldChg>
      <pc:sldChg chg="delSp modSp mod">
        <pc:chgData name="Siim Reinla" userId="4d67a5a2-1105-48a1-87a3-ad5a169d94a7" providerId="ADAL" clId="{A9235CE5-E7FC-4F51-9BE8-C13A64526337}" dt="2026-03-25T07:37:44.469" v="94" actId="478"/>
        <pc:sldMkLst>
          <pc:docMk/>
          <pc:sldMk cId="2146740665" sldId="258"/>
        </pc:sldMkLst>
        <pc:spChg chg="mod">
          <ac:chgData name="Siim Reinla" userId="4d67a5a2-1105-48a1-87a3-ad5a169d94a7" providerId="ADAL" clId="{A9235CE5-E7FC-4F51-9BE8-C13A64526337}" dt="2026-03-25T07:30:05.592" v="89" actId="20577"/>
          <ac:spMkLst>
            <pc:docMk/>
            <pc:sldMk cId="2146740665" sldId="258"/>
            <ac:spMk id="3" creationId="{C4ACC6CE-FE99-4228-90E9-317DC479D076}"/>
          </ac:spMkLst>
        </pc:spChg>
        <pc:spChg chg="del mod">
          <ac:chgData name="Siim Reinla" userId="4d67a5a2-1105-48a1-87a3-ad5a169d94a7" providerId="ADAL" clId="{A9235CE5-E7FC-4F51-9BE8-C13A64526337}" dt="2026-03-25T07:37:41.658" v="93" actId="478"/>
          <ac:spMkLst>
            <pc:docMk/>
            <pc:sldMk cId="2146740665" sldId="258"/>
            <ac:spMk id="4" creationId="{CDA5D5F3-2402-4DDE-B871-D28121440BEB}"/>
          </ac:spMkLst>
        </pc:spChg>
        <pc:spChg chg="del mod">
          <ac:chgData name="Siim Reinla" userId="4d67a5a2-1105-48a1-87a3-ad5a169d94a7" providerId="ADAL" clId="{A9235CE5-E7FC-4F51-9BE8-C13A64526337}" dt="2026-03-25T07:37:44.469" v="94" actId="478"/>
          <ac:spMkLst>
            <pc:docMk/>
            <pc:sldMk cId="2146740665" sldId="258"/>
            <ac:spMk id="5" creationId="{4CAB0C3B-F552-4D65-A6E3-C0B783521D65}"/>
          </ac:spMkLst>
        </pc:spChg>
      </pc:sldChg>
      <pc:sldChg chg="delSp modSp mod">
        <pc:chgData name="Siim Reinla" userId="4d67a5a2-1105-48a1-87a3-ad5a169d94a7" providerId="ADAL" clId="{A9235CE5-E7FC-4F51-9BE8-C13A64526337}" dt="2026-03-25T07:19:51.583" v="21" actId="478"/>
        <pc:sldMkLst>
          <pc:docMk/>
          <pc:sldMk cId="450157022" sldId="259"/>
        </pc:sldMkLst>
        <pc:spChg chg="mod">
          <ac:chgData name="Siim Reinla" userId="4d67a5a2-1105-48a1-87a3-ad5a169d94a7" providerId="ADAL" clId="{A9235CE5-E7FC-4F51-9BE8-C13A64526337}" dt="2026-03-25T07:18:56.396" v="15" actId="20577"/>
          <ac:spMkLst>
            <pc:docMk/>
            <pc:sldMk cId="450157022" sldId="259"/>
            <ac:spMk id="2" creationId="{1AD3A7B4-A3CF-4167-B5E1-094396CDB48D}"/>
          </ac:spMkLst>
        </pc:spChg>
        <pc:spChg chg="del">
          <ac:chgData name="Siim Reinla" userId="4d67a5a2-1105-48a1-87a3-ad5a169d94a7" providerId="ADAL" clId="{A9235CE5-E7FC-4F51-9BE8-C13A64526337}" dt="2026-03-25T07:19:51.583" v="21" actId="478"/>
          <ac:spMkLst>
            <pc:docMk/>
            <pc:sldMk cId="450157022" sldId="259"/>
            <ac:spMk id="8" creationId="{BE36F75E-B316-4BC6-A2CB-099CA263D78F}"/>
          </ac:spMkLst>
        </pc:spChg>
        <pc:spChg chg="del mod">
          <ac:chgData name="Siim Reinla" userId="4d67a5a2-1105-48a1-87a3-ad5a169d94a7" providerId="ADAL" clId="{A9235CE5-E7FC-4F51-9BE8-C13A64526337}" dt="2026-03-25T07:19:11.693" v="17" actId="478"/>
          <ac:spMkLst>
            <pc:docMk/>
            <pc:sldMk cId="450157022" sldId="259"/>
            <ac:spMk id="14" creationId="{8CD01D05-C5A7-4690-96C7-E9654A35710E}"/>
          </ac:spMkLst>
        </pc:spChg>
        <pc:spChg chg="del">
          <ac:chgData name="Siim Reinla" userId="4d67a5a2-1105-48a1-87a3-ad5a169d94a7" providerId="ADAL" clId="{A9235CE5-E7FC-4F51-9BE8-C13A64526337}" dt="2026-03-25T07:19:32.466" v="19" actId="478"/>
          <ac:spMkLst>
            <pc:docMk/>
            <pc:sldMk cId="450157022" sldId="259"/>
            <ac:spMk id="15" creationId="{DD37B23A-97E7-4FC3-9BE2-68E395944881}"/>
          </ac:spMkLst>
        </pc:spChg>
        <pc:picChg chg="mod">
          <ac:chgData name="Siim Reinla" userId="4d67a5a2-1105-48a1-87a3-ad5a169d94a7" providerId="ADAL" clId="{A9235CE5-E7FC-4F51-9BE8-C13A64526337}" dt="2026-03-25T07:19:19.357" v="18" actId="1076"/>
          <ac:picMkLst>
            <pc:docMk/>
            <pc:sldMk cId="450157022" sldId="259"/>
            <ac:picMk id="7" creationId="{AA993ECC-E8B8-4607-9CAB-0968370B8721}"/>
          </ac:picMkLst>
        </pc:picChg>
        <pc:picChg chg="del">
          <ac:chgData name="Siim Reinla" userId="4d67a5a2-1105-48a1-87a3-ad5a169d94a7" providerId="ADAL" clId="{A9235CE5-E7FC-4F51-9BE8-C13A64526337}" dt="2026-03-25T07:19:38.139" v="20" actId="478"/>
          <ac:picMkLst>
            <pc:docMk/>
            <pc:sldMk cId="450157022" sldId="259"/>
            <ac:picMk id="1026" creationId="{2E627A64-1E84-4601-BC38-6792FD6B366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FE6A1-23B6-4759-AC4F-FD09A0EEC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83EA2-96CD-4FA9-A35F-DDF1F3AD3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AB18D-1B43-4E0E-8C42-9B61AA18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5C5DE-B44A-46EB-A7FA-68E1A457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C7859-A56F-4334-9245-7E55803B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955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FDA9C-1CBD-4BD7-8902-F44E0A4AD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9A2FF5-D7B4-4298-8656-9803586C0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7A611-6A69-416D-8112-232C4AF30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6DA9B-1EB7-4517-8E45-759DEF03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420E2-8D00-4567-B1DA-BFB0024E2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8066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AAD61E-3A3F-4EAC-94F9-E7D6733C71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D422D1-DEDD-4D1C-ADA7-5C51292E5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05A27-932A-4E4B-9849-4CBEA7AD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9D65-D194-4BC8-B483-1F64296DE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E9D52-DD1A-4ABD-8950-B305E0CE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92501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B9480-5EB8-466E-BED1-F131F347B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1546E-5B1F-419C-9F80-E53FA0F30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647B4-4AE0-4D73-9517-94D7D963E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6F8EF-AC78-4E5B-B7E3-C70956C04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D216-432B-492A-93E5-242058C32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57267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F3C7-68AD-4C7D-86B0-8D73197E6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1C826-17C6-41D8-8435-9CF5B5266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F8E53-F448-4D1B-B60D-028B6BF1D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D5660-ED9B-45EE-8CBD-09C1901CA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B9928-7696-4F1A-9418-61DD67C4F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9722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E775B-A0E0-4001-B4D2-0A7A70C3D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9A035-0969-4420-A383-957C6BE09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84AA12-094A-4C50-B4C1-E312E2B8C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7F545-A2D1-4A72-BAFE-D255B9F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E5A7D-FBA0-4257-ABF5-2CC46865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7198E2-3838-4B3E-9889-3089B16CD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2806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EB1ED-8754-438E-B5BF-B499B811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C21D6-52EA-48DC-8909-10DA49EDC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E0CE05-4D3F-4D5E-8E3D-27780A9C8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F3FF2A-13DF-4C0D-826C-C9578B6792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6A9E9-7307-4FD0-B41B-9E6371BCA7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9FEEBA-66E6-40AC-BEA7-809D4A3E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9D6DB4-9F99-413C-82F4-8ABE09D47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0849F1-0CFC-427B-86C7-75CE64EC8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11541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54328-315B-424E-B2D8-1BDCFF92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DB9058-6E2C-4F52-8FA5-C82BECF1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6763C1-6D73-497E-A2CE-A417C31E6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0E65D-1DC6-48D6-BA2B-7AA12AE5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34517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1E6C-125E-42AC-8DFA-895749F58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A8FAB0-39AC-4EE5-AA0F-8C7166699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9BD59-44CD-4317-A70E-C278B0FC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99662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B08BB-6504-4985-9595-E9DAE1CAF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9DE8F-040B-49DE-AEE1-3F82D0935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6BEE8-D1A9-4DDA-9AF5-933D9BA75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B342D-24AB-48B6-8B03-C3E2DE1B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061AB-127C-4C9A-B921-5D9DAE4BA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E7A82-CBFF-402D-91FA-3E918812A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1873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E5D52-DBB2-4C8F-A902-3AD4A4D97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79783C-25CF-4737-90D7-A2AECF62C4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B5299B-DB90-457D-80FE-B33CD735F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32F967-DA11-44A5-936F-5CD3E0CD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46252-27C3-4DA6-99C9-AF03D03E6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35049-5234-4F5E-BAA1-18303DAD6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3094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EE8294-2D7D-4A9F-9C8D-BA994B604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30BB6-DF2F-4018-893B-DAA9F652C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812B1-53D4-45A0-B165-948DD9506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66AFB-558E-49BE-9F7E-5659008D43DD}" type="datetimeFigureOut">
              <a:rPr lang="et-EE" smtClean="0"/>
              <a:t>25.03.2026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FA5F4-8420-4847-8FEB-0E5718084B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A43E9-EF34-4AA9-AFBC-9B579B85B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3976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3A7B4-A3CF-4167-B5E1-094396CDB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8192" y="1122363"/>
            <a:ext cx="5176157" cy="2387600"/>
          </a:xfrm>
        </p:spPr>
        <p:txBody>
          <a:bodyPr/>
          <a:lstStyle/>
          <a:p>
            <a:pPr algn="r"/>
            <a:r>
              <a:rPr lang="en-US" b="1" dirty="0"/>
              <a:t>Viimsi </a:t>
            </a:r>
            <a:r>
              <a:rPr lang="en-US" b="1" dirty="0" err="1"/>
              <a:t>Taskupark</a:t>
            </a:r>
            <a:endParaRPr lang="et-EE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BECCC-C83B-4F4B-867C-41667082B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2014" y="3808158"/>
            <a:ext cx="3992335" cy="653220"/>
          </a:xfrm>
        </p:spPr>
        <p:txBody>
          <a:bodyPr/>
          <a:lstStyle/>
          <a:p>
            <a:pPr algn="r"/>
            <a:r>
              <a:rPr lang="en-US" i="1" dirty="0" err="1"/>
              <a:t>CityBlues</a:t>
            </a:r>
            <a:r>
              <a:rPr lang="en-US" i="1" dirty="0"/>
              <a:t> meets </a:t>
            </a:r>
            <a:r>
              <a:rPr lang="en-US" i="1" dirty="0" err="1"/>
              <a:t>LATESTadapt</a:t>
            </a:r>
            <a:endParaRPr lang="en-US" i="1" dirty="0"/>
          </a:p>
        </p:txBody>
      </p:sp>
      <p:pic>
        <p:nvPicPr>
          <p:cNvPr id="1028" name="Picture 4" descr="default-logo">
            <a:extLst>
              <a:ext uri="{FF2B5EF4-FFF2-40B4-BE49-F238E27FC236}">
                <a16:creationId xmlns:a16="http://schemas.microsoft.com/office/drawing/2014/main" id="{729918EA-EB0E-4E97-854F-D5A7906AE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308" y="279644"/>
            <a:ext cx="1009650" cy="86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3EB4860-E089-4187-8A15-8ED6A8FBF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253128"/>
            <a:ext cx="1122363" cy="81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p of the Baltic Sea Region - Nations Online Project">
            <a:extLst>
              <a:ext uri="{FF2B5EF4-FFF2-40B4-BE49-F238E27FC236}">
                <a16:creationId xmlns:a16="http://schemas.microsoft.com/office/drawing/2014/main" id="{FD2C5BC1-B4A0-4C3D-8EA8-97ADB81DF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7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AA993ECC-E8B8-4607-9CAB-0968370B8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3811" y="32676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5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5AFBED-1592-4F54-966B-8D712F18CA02}"/>
              </a:ext>
            </a:extLst>
          </p:cNvPr>
          <p:cNvSpPr/>
          <p:nvPr/>
        </p:nvSpPr>
        <p:spPr>
          <a:xfrm>
            <a:off x="0" y="0"/>
            <a:ext cx="794023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F6CFC6-DE1B-4880-8B3F-ABCFFF1D2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5427" y="274617"/>
            <a:ext cx="3738624" cy="641554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Explain</a:t>
            </a:r>
          </a:p>
          <a:p>
            <a:r>
              <a:rPr lang="en-US" dirty="0">
                <a:solidFill>
                  <a:schemeClr val="tx1"/>
                </a:solidFill>
              </a:rPr>
              <a:t>Objective of the pilot</a:t>
            </a:r>
          </a:p>
          <a:p>
            <a:r>
              <a:rPr lang="en-US" dirty="0">
                <a:solidFill>
                  <a:schemeClr val="tx1"/>
                </a:solidFill>
              </a:rPr>
              <a:t>Size (ha)</a:t>
            </a:r>
          </a:p>
          <a:p>
            <a:r>
              <a:rPr lang="en-US" dirty="0">
                <a:solidFill>
                  <a:schemeClr val="tx1"/>
                </a:solidFill>
              </a:rPr>
              <a:t>Catchment info</a:t>
            </a:r>
          </a:p>
          <a:p>
            <a:r>
              <a:rPr lang="en-US" dirty="0">
                <a:solidFill>
                  <a:schemeClr val="tx1"/>
                </a:solidFill>
              </a:rPr>
              <a:t>List 3 main problems during implementation of the pilot</a:t>
            </a:r>
          </a:p>
          <a:p>
            <a:r>
              <a:rPr lang="en-US" dirty="0">
                <a:solidFill>
                  <a:schemeClr val="tx1"/>
                </a:solidFill>
              </a:rPr>
              <a:t>Cost - 620 306 + (</a:t>
            </a:r>
            <a:r>
              <a:rPr lang="en-US" dirty="0" err="1">
                <a:solidFill>
                  <a:schemeClr val="tx1"/>
                </a:solidFill>
              </a:rPr>
              <a:t>eur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r>
              <a:rPr lang="en-US" dirty="0">
                <a:solidFill>
                  <a:schemeClr val="tx1"/>
                </a:solidFill>
              </a:rPr>
              <a:t>When designed?</a:t>
            </a:r>
          </a:p>
          <a:p>
            <a:r>
              <a:rPr lang="en-US" dirty="0">
                <a:solidFill>
                  <a:schemeClr val="tx1"/>
                </a:solidFill>
              </a:rPr>
              <a:t>When constructed?</a:t>
            </a:r>
            <a:endParaRPr lang="et-E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t-E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AC5C46-7280-4D7E-92F6-0F49E6A570BB}"/>
              </a:ext>
            </a:extLst>
          </p:cNvPr>
          <p:cNvSpPr/>
          <p:nvPr/>
        </p:nvSpPr>
        <p:spPr>
          <a:xfrm>
            <a:off x="2506297" y="2574402"/>
            <a:ext cx="2389416" cy="2146827"/>
          </a:xfrm>
          <a:prstGeom prst="rect">
            <a:avLst/>
          </a:prstGeom>
          <a:solidFill>
            <a:srgbClr val="FEFE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Show the overall schema of the solution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DA5437-7813-CC4A-44B2-2351976DA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0" y="68262"/>
            <a:ext cx="7861373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663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B2D5-DA85-4ADC-8EA8-E890AFED5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lessons learnt</a:t>
            </a:r>
            <a:endParaRPr lang="et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CC6CE-FE99-4228-90E9-317DC479D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we would do differently if we would start over?</a:t>
            </a:r>
          </a:p>
          <a:p>
            <a:pPr marL="0" indent="0">
              <a:buNone/>
            </a:pPr>
            <a:r>
              <a:rPr lang="en-US" dirty="0"/>
              <a:t>	technical design</a:t>
            </a:r>
          </a:p>
          <a:p>
            <a:pPr marL="0" indent="0">
              <a:buNone/>
            </a:pPr>
            <a:r>
              <a:rPr lang="en-US" dirty="0"/>
              <a:t>	budgeting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r>
              <a:rPr lang="en-US" dirty="0"/>
              <a:t>What you still don’t know, but would like to ask from other cities with experiences in NBS implementation?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46740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4ED33F4D52E8449792E30B813F96B1" ma:contentTypeVersion="20" ma:contentTypeDescription="Create a new document." ma:contentTypeScope="" ma:versionID="2838623750c33e12dad93115472f696b">
  <xsd:schema xmlns:xsd="http://www.w3.org/2001/XMLSchema" xmlns:xs="http://www.w3.org/2001/XMLSchema" xmlns:p="http://schemas.microsoft.com/office/2006/metadata/properties" xmlns:ns2="f47be7a3-40cc-4861-8e6b-091a64e0af57" xmlns:ns3="3b4424a6-f96a-41cb-9e0a-1d973301d14f" targetNamespace="http://schemas.microsoft.com/office/2006/metadata/properties" ma:root="true" ma:fieldsID="318cc6d3ebfcd5817eadb2c70f4217fd" ns2:_="" ns3:_="">
    <xsd:import namespace="f47be7a3-40cc-4861-8e6b-091a64e0af57"/>
    <xsd:import namespace="3b4424a6-f96a-41cb-9e0a-1d973301d1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3:TaxCatchAll" minOccurs="0"/>
                <xsd:element ref="ns2:MediaServiceDateTaken" minOccurs="0"/>
                <xsd:element ref="ns2:lcf76f155ced4ddcb4097134ff3c332f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be7a3-40cc-4861-8e6b-091a64e0af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dd6dffa-87bb-4f6b-a805-2c3e44b255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4424a6-f96a-41cb-9e0a-1d973301d14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60893e7b-de3c-44ed-8702-21bd4b8bb392}" ma:internalName="TaxCatchAll" ma:showField="CatchAllData" ma:web="3b4424a6-f96a-41cb-9e0a-1d973301d1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4424a6-f96a-41cb-9e0a-1d973301d14f" xsi:nil="true"/>
    <lcf76f155ced4ddcb4097134ff3c332f xmlns="f47be7a3-40cc-4861-8e6b-091a64e0af5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EEB4DD5-DA18-46F9-A7DF-2FA9C59D67B5}"/>
</file>

<file path=customXml/itemProps2.xml><?xml version="1.0" encoding="utf-8"?>
<ds:datastoreItem xmlns:ds="http://schemas.openxmlformats.org/officeDocument/2006/customXml" ds:itemID="{829A7760-3FA1-4C7D-8902-4DD7435FBB85}"/>
</file>

<file path=customXml/itemProps3.xml><?xml version="1.0" encoding="utf-8"?>
<ds:datastoreItem xmlns:ds="http://schemas.openxmlformats.org/officeDocument/2006/customXml" ds:itemID="{F5F08515-B9A2-40A1-B43E-26FC6D6FA6AC}"/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86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Viimsi Taskupark</vt:lpstr>
      <vt:lpstr>PowerPoint Presentation</vt:lpstr>
      <vt:lpstr>Main lessons learnt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Murel Truu</dc:creator>
  <cp:lastModifiedBy>Siim Reinla</cp:lastModifiedBy>
  <cp:revision>8</cp:revision>
  <dcterms:created xsi:type="dcterms:W3CDTF">2026-03-09T08:39:19Z</dcterms:created>
  <dcterms:modified xsi:type="dcterms:W3CDTF">2026-03-25T07:37:46Z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0x010100474ED33F4D52E8449792E30B813F96B1</vt:lpwstr>
  </property>
</Properties>
</file>